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076-535E-4732-9486-84CEEDD33C63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7682-4E4D-4087-83F1-8DF9834E0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076-535E-4732-9486-84CEEDD33C63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7682-4E4D-4087-83F1-8DF9834E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076-535E-4732-9486-84CEEDD33C63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7682-4E4D-4087-83F1-8DF9834E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076-535E-4732-9486-84CEEDD33C63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7682-4E4D-4087-83F1-8DF9834E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076-535E-4732-9486-84CEEDD33C63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287682-4E4D-4087-83F1-8DF9834E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076-535E-4732-9486-84CEEDD33C63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7682-4E4D-4087-83F1-8DF9834E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076-535E-4732-9486-84CEEDD33C63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7682-4E4D-4087-83F1-8DF9834E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076-535E-4732-9486-84CEEDD33C63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7682-4E4D-4087-83F1-8DF9834E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076-535E-4732-9486-84CEEDD33C63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7682-4E4D-4087-83F1-8DF9834E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076-535E-4732-9486-84CEEDD33C63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7682-4E4D-4087-83F1-8DF9834E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1076-535E-4732-9486-84CEEDD33C63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7682-4E4D-4087-83F1-8DF9834E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CA1076-535E-4732-9486-84CEEDD33C63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287682-4E4D-4087-83F1-8DF9834E0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MSOA Football Game Day Meeting Places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709160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These are approximate areas, but also fairly accurate, </a:t>
            </a:r>
            <a:r>
              <a:rPr lang="en-US" b="1" u="sng" dirty="0"/>
              <a:t>ALWAYS</a:t>
            </a:r>
            <a:r>
              <a:rPr lang="en-US" dirty="0"/>
              <a:t> check the ARBITER for notes from your Referee.</a:t>
            </a:r>
          </a:p>
          <a:p>
            <a:r>
              <a:rPr lang="en-US" dirty="0"/>
              <a:t>Times to meet will be posted in ARBITER.</a:t>
            </a:r>
          </a:p>
          <a:p>
            <a:r>
              <a:rPr lang="en-US" dirty="0"/>
              <a:t>JV, 9</a:t>
            </a:r>
            <a:r>
              <a:rPr lang="en-US" baseline="30000" dirty="0"/>
              <a:t>th</a:t>
            </a:r>
            <a:r>
              <a:rPr lang="en-US" dirty="0"/>
              <a:t>, &amp; MS come partially dressed.</a:t>
            </a:r>
          </a:p>
          <a:p>
            <a:r>
              <a:rPr lang="en-US" dirty="0"/>
              <a:t>Varsity (all including ECO’s/25sec) will wear appropriate attire and change at the game site.</a:t>
            </a:r>
          </a:p>
          <a:p>
            <a:r>
              <a:rPr lang="en-US" dirty="0"/>
              <a:t>Always have phone #s for your crew in case of Emergency</a:t>
            </a:r>
          </a:p>
          <a:p>
            <a:r>
              <a:rPr lang="en-US" b="1" u="sng" dirty="0"/>
              <a:t>ALWAYS</a:t>
            </a:r>
            <a:r>
              <a:rPr lang="en-US" dirty="0"/>
              <a:t> plan for and expect traffic delays</a:t>
            </a:r>
            <a:endParaRPr lang="en-US" b="1" u="sng" dirty="0"/>
          </a:p>
        </p:txBody>
      </p:sp>
      <p:pic>
        <p:nvPicPr>
          <p:cNvPr id="4" name="Picture 3" descr="ms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2150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Navarre High School</a:t>
            </a:r>
          </a:p>
        </p:txBody>
      </p:sp>
      <p:pic>
        <p:nvPicPr>
          <p:cNvPr id="4" name="Content Placeholder 3" descr="Navar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382000" cy="4708525"/>
          </a:xfrm>
        </p:spPr>
      </p:pic>
      <p:sp>
        <p:nvSpPr>
          <p:cNvPr id="5" name="Bent-Up Arrow 4"/>
          <p:cNvSpPr/>
          <p:nvPr/>
        </p:nvSpPr>
        <p:spPr>
          <a:xfrm>
            <a:off x="5410200" y="5410200"/>
            <a:ext cx="990600" cy="228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5257800"/>
            <a:ext cx="1600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enter here</a:t>
            </a:r>
          </a:p>
        </p:txBody>
      </p:sp>
      <p:sp>
        <p:nvSpPr>
          <p:cNvPr id="10" name="Bent-Up Arrow 9"/>
          <p:cNvSpPr/>
          <p:nvPr/>
        </p:nvSpPr>
        <p:spPr>
          <a:xfrm>
            <a:off x="5410200" y="4648200"/>
            <a:ext cx="762000" cy="76200"/>
          </a:xfrm>
          <a:prstGeom prst="bentUp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2200" y="1600200"/>
            <a:ext cx="228600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park as shown &amp; go thru far right gate. Then meet here</a:t>
            </a:r>
          </a:p>
        </p:txBody>
      </p:sp>
      <p:sp>
        <p:nvSpPr>
          <p:cNvPr id="12" name="Bent Arrow 11"/>
          <p:cNvSpPr/>
          <p:nvPr/>
        </p:nvSpPr>
        <p:spPr>
          <a:xfrm rot="10800000">
            <a:off x="6096000" y="3429000"/>
            <a:ext cx="381000" cy="762000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Gulf Breeze High School</a:t>
            </a:r>
          </a:p>
        </p:txBody>
      </p:sp>
      <p:pic>
        <p:nvPicPr>
          <p:cNvPr id="4" name="Content Placeholder 3" descr="Gulf Bree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295" y="1524000"/>
            <a:ext cx="7797410" cy="4708525"/>
          </a:xfrm>
        </p:spPr>
      </p:pic>
      <p:sp>
        <p:nvSpPr>
          <p:cNvPr id="5" name="TextBox 4"/>
          <p:cNvSpPr txBox="1"/>
          <p:nvPr/>
        </p:nvSpPr>
        <p:spPr>
          <a:xfrm>
            <a:off x="5913121" y="2286000"/>
            <a:ext cx="16764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meet here, park in front of Bldg</a:t>
            </a:r>
          </a:p>
        </p:txBody>
      </p:sp>
      <p:sp>
        <p:nvSpPr>
          <p:cNvPr id="6" name="Bent Arrow 5"/>
          <p:cNvSpPr/>
          <p:nvPr/>
        </p:nvSpPr>
        <p:spPr>
          <a:xfrm rot="16200000">
            <a:off x="5352554" y="2267446"/>
            <a:ext cx="343893" cy="838200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Milton High School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153400" cy="4983162"/>
          </a:xfr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A4018557-D9AE-4D24-9839-430C85261FC7}"/>
              </a:ext>
            </a:extLst>
          </p:cNvPr>
          <p:cNvSpPr/>
          <p:nvPr/>
        </p:nvSpPr>
        <p:spPr>
          <a:xfrm>
            <a:off x="3352800" y="3288111"/>
            <a:ext cx="381000" cy="3809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C69E4184-1A1A-9396-03A9-A92C27BAFDC5}"/>
              </a:ext>
            </a:extLst>
          </p:cNvPr>
          <p:cNvSpPr/>
          <p:nvPr/>
        </p:nvSpPr>
        <p:spPr>
          <a:xfrm rot="16200000">
            <a:off x="6013745" y="5492455"/>
            <a:ext cx="522602" cy="8152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3B432-0A35-EC22-1295-E826C9E50D00}"/>
              </a:ext>
            </a:extLst>
          </p:cNvPr>
          <p:cNvSpPr txBox="1"/>
          <p:nvPr/>
        </p:nvSpPr>
        <p:spPr>
          <a:xfrm>
            <a:off x="6934200" y="5875686"/>
            <a:ext cx="1371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here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BB1A880A-E444-C823-B43E-8B40720DCF9A}"/>
              </a:ext>
            </a:extLst>
          </p:cNvPr>
          <p:cNvSpPr/>
          <p:nvPr/>
        </p:nvSpPr>
        <p:spPr>
          <a:xfrm rot="10800000" flipV="1">
            <a:off x="4343400" y="3499110"/>
            <a:ext cx="522602" cy="8152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595F8-9A5B-43EB-93B6-FF99D8F613E8}"/>
              </a:ext>
            </a:extLst>
          </p:cNvPr>
          <p:cNvSpPr txBox="1"/>
          <p:nvPr/>
        </p:nvSpPr>
        <p:spPr>
          <a:xfrm>
            <a:off x="2971799" y="2918779"/>
            <a:ext cx="1371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Park here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3E2C-4F68-DABA-5614-BCDB13F6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Tate High School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DBF83E-5F7A-E60E-A6DD-99A05915A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317" y="1417638"/>
            <a:ext cx="7848600" cy="47085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6CCA9-DBA8-27AF-2CD9-3817EA6A3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900759"/>
            <a:ext cx="1499746" cy="768163"/>
          </a:xfrm>
          <a:prstGeom prst="rect">
            <a:avLst/>
          </a:prstGeom>
        </p:spPr>
      </p:pic>
      <p:sp>
        <p:nvSpPr>
          <p:cNvPr id="7" name="Up Arrow 7">
            <a:extLst>
              <a:ext uri="{FF2B5EF4-FFF2-40B4-BE49-F238E27FC236}">
                <a16:creationId xmlns:a16="http://schemas.microsoft.com/office/drawing/2014/main" id="{D87B8FEA-10FA-2815-76A0-62E8D39A8FBA}"/>
              </a:ext>
            </a:extLst>
          </p:cNvPr>
          <p:cNvSpPr/>
          <p:nvPr/>
        </p:nvSpPr>
        <p:spPr>
          <a:xfrm rot="9577358">
            <a:off x="2147446" y="3545583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48724-183F-6F36-1337-4FD52EFF4BE9}"/>
              </a:ext>
            </a:extLst>
          </p:cNvPr>
          <p:cNvSpPr txBox="1"/>
          <p:nvPr/>
        </p:nvSpPr>
        <p:spPr>
          <a:xfrm>
            <a:off x="3328017" y="1605200"/>
            <a:ext cx="1371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here</a:t>
            </a: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1122C01E-7BDA-64BE-6D51-EE28EBE36C29}"/>
              </a:ext>
            </a:extLst>
          </p:cNvPr>
          <p:cNvSpPr/>
          <p:nvPr/>
        </p:nvSpPr>
        <p:spPr>
          <a:xfrm rot="8179883" flipV="1">
            <a:off x="4927296" y="1566885"/>
            <a:ext cx="522602" cy="8152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D54D17-2DDB-E867-F6EF-7219D74315C6}"/>
              </a:ext>
            </a:extLst>
          </p:cNvPr>
          <p:cNvSpPr txBox="1"/>
          <p:nvPr/>
        </p:nvSpPr>
        <p:spPr>
          <a:xfrm>
            <a:off x="3066496" y="4902704"/>
            <a:ext cx="16764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Varsity meet here.</a:t>
            </a:r>
          </a:p>
        </p:txBody>
      </p:sp>
      <p:sp>
        <p:nvSpPr>
          <p:cNvPr id="13" name="Up Arrow 7">
            <a:extLst>
              <a:ext uri="{FF2B5EF4-FFF2-40B4-BE49-F238E27FC236}">
                <a16:creationId xmlns:a16="http://schemas.microsoft.com/office/drawing/2014/main" id="{5380CCE6-6E59-0782-80F1-60226F058FF8}"/>
              </a:ext>
            </a:extLst>
          </p:cNvPr>
          <p:cNvSpPr/>
          <p:nvPr/>
        </p:nvSpPr>
        <p:spPr>
          <a:xfrm>
            <a:off x="3794023" y="4273869"/>
            <a:ext cx="45719" cy="609600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7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erial view of a city">
            <a:extLst>
              <a:ext uri="{FF2B5EF4-FFF2-40B4-BE49-F238E27FC236}">
                <a16:creationId xmlns:a16="http://schemas.microsoft.com/office/drawing/2014/main" id="{7AC690C1-E611-CD1C-FFD6-FC6D2B922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0399"/>
            <a:ext cx="7315200" cy="4456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Crestview High School &amp; Davidson MS</a:t>
            </a:r>
          </a:p>
        </p:txBody>
      </p:sp>
      <p:sp>
        <p:nvSpPr>
          <p:cNvPr id="6" name="Right Arrow 5"/>
          <p:cNvSpPr/>
          <p:nvPr/>
        </p:nvSpPr>
        <p:spPr>
          <a:xfrm rot="18776929">
            <a:off x="921125" y="3048756"/>
            <a:ext cx="897361" cy="200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590578"/>
            <a:ext cx="17526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JV, 9</a:t>
            </a:r>
            <a:r>
              <a:rPr lang="en-US" baseline="30000" dirty="0"/>
              <a:t>th</a:t>
            </a:r>
            <a:r>
              <a:rPr lang="en-US" dirty="0"/>
              <a:t>, &amp; Davidson MS </a:t>
            </a:r>
          </a:p>
          <a:p>
            <a:r>
              <a:rPr lang="en-US" dirty="0"/>
              <a:t>Meet here</a:t>
            </a:r>
          </a:p>
        </p:txBody>
      </p:sp>
      <p:sp>
        <p:nvSpPr>
          <p:cNvPr id="10" name="Bent-Up Arrow 9"/>
          <p:cNvSpPr/>
          <p:nvPr/>
        </p:nvSpPr>
        <p:spPr>
          <a:xfrm rot="16200000">
            <a:off x="5624839" y="2714236"/>
            <a:ext cx="4572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0562" y="5975104"/>
            <a:ext cx="18288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Varsity meets here</a:t>
            </a:r>
          </a:p>
        </p:txBody>
      </p:sp>
      <p:sp>
        <p:nvSpPr>
          <p:cNvPr id="14" name="Down Arrow 13"/>
          <p:cNvSpPr/>
          <p:nvPr/>
        </p:nvSpPr>
        <p:spPr>
          <a:xfrm rot="12984880">
            <a:off x="2406422" y="5086391"/>
            <a:ext cx="228600" cy="88970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24839" y="3298339"/>
            <a:ext cx="9906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here for JV,9</a:t>
            </a:r>
            <a:r>
              <a:rPr lang="en-US" baseline="30000" dirty="0"/>
              <a:t>th</a:t>
            </a:r>
            <a:r>
              <a:rPr lang="en-US" dirty="0"/>
              <a:t> &amp; MS</a:t>
            </a:r>
          </a:p>
        </p:txBody>
      </p:sp>
      <p:sp>
        <p:nvSpPr>
          <p:cNvPr id="17" name="Bent Arrow 16"/>
          <p:cNvSpPr/>
          <p:nvPr/>
        </p:nvSpPr>
        <p:spPr>
          <a:xfrm rot="10646904">
            <a:off x="5266130" y="5784604"/>
            <a:ext cx="304800" cy="381000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4839" y="5454842"/>
            <a:ext cx="16764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here for varsity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Shoal River MS</a:t>
            </a:r>
          </a:p>
        </p:txBody>
      </p:sp>
      <p:pic>
        <p:nvPicPr>
          <p:cNvPr id="4" name="Content Placeholder 3" descr="Shoal R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7327705" cy="4424890"/>
          </a:xfrm>
        </p:spPr>
      </p:pic>
      <p:sp>
        <p:nvSpPr>
          <p:cNvPr id="5" name="Bent-Up Arrow 4"/>
          <p:cNvSpPr/>
          <p:nvPr/>
        </p:nvSpPr>
        <p:spPr>
          <a:xfrm>
            <a:off x="5486400" y="5410200"/>
            <a:ext cx="10668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rot="16200000">
            <a:off x="5721299" y="3314700"/>
            <a:ext cx="381000" cy="609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303249">
            <a:off x="4345217" y="3205295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2057400"/>
            <a:ext cx="14478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Go thru gate turn left &amp; park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Niceville High School, </a:t>
            </a:r>
            <a:r>
              <a:rPr lang="en-US" dirty="0" err="1"/>
              <a:t>Ruckle</a:t>
            </a:r>
            <a:r>
              <a:rPr lang="en-US" dirty="0"/>
              <a:t> MS &amp; Lewis MS</a:t>
            </a:r>
          </a:p>
        </p:txBody>
      </p:sp>
      <p:pic>
        <p:nvPicPr>
          <p:cNvPr id="4" name="Content Placeholder 3" descr="Nicevi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797410" cy="4708525"/>
          </a:xfrm>
          <a:solidFill>
            <a:schemeClr val="accent3"/>
          </a:solidFill>
          <a:ln>
            <a:solidFill>
              <a:schemeClr val="accent3"/>
            </a:solidFill>
          </a:ln>
        </p:spPr>
      </p:pic>
      <p:sp>
        <p:nvSpPr>
          <p:cNvPr id="5" name="Bent-Up Arrow 4"/>
          <p:cNvSpPr/>
          <p:nvPr/>
        </p:nvSpPr>
        <p:spPr>
          <a:xfrm rot="927870">
            <a:off x="2755746" y="4623730"/>
            <a:ext cx="990600" cy="228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971800"/>
            <a:ext cx="21336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JV, 9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err="1"/>
              <a:t>Ruckle</a:t>
            </a:r>
            <a:r>
              <a:rPr lang="en-US" dirty="0"/>
              <a:t> MS, Lewis MS meets here</a:t>
            </a:r>
          </a:p>
        </p:txBody>
      </p:sp>
      <p:sp>
        <p:nvSpPr>
          <p:cNvPr id="7" name="Right Arrow 6"/>
          <p:cNvSpPr/>
          <p:nvPr/>
        </p:nvSpPr>
        <p:spPr>
          <a:xfrm rot="2069093">
            <a:off x="2840689" y="4139322"/>
            <a:ext cx="1111475" cy="15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5238750" y="4217988"/>
            <a:ext cx="571500" cy="762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4648200"/>
            <a:ext cx="1905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Varsity meets here</a:t>
            </a:r>
          </a:p>
        </p:txBody>
      </p:sp>
      <p:sp>
        <p:nvSpPr>
          <p:cNvPr id="12" name="Bent-Up Arrow 11"/>
          <p:cNvSpPr/>
          <p:nvPr/>
        </p:nvSpPr>
        <p:spPr>
          <a:xfrm rot="16031391">
            <a:off x="6295564" y="3630479"/>
            <a:ext cx="381000" cy="457200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Destin MS</a:t>
            </a:r>
          </a:p>
        </p:txBody>
      </p:sp>
      <p:pic>
        <p:nvPicPr>
          <p:cNvPr id="4" name="Content Placeholder 3" descr="Des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295" y="1600200"/>
            <a:ext cx="7797410" cy="4708525"/>
          </a:xfrm>
        </p:spPr>
      </p:pic>
      <p:sp>
        <p:nvSpPr>
          <p:cNvPr id="5" name="TextBox 4"/>
          <p:cNvSpPr txBox="1"/>
          <p:nvPr/>
        </p:nvSpPr>
        <p:spPr>
          <a:xfrm>
            <a:off x="6477000" y="3352800"/>
            <a:ext cx="19812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games meet here</a:t>
            </a:r>
          </a:p>
        </p:txBody>
      </p:sp>
      <p:sp>
        <p:nvSpPr>
          <p:cNvPr id="6" name="Right Arrow 5"/>
          <p:cNvSpPr/>
          <p:nvPr/>
        </p:nvSpPr>
        <p:spPr>
          <a:xfrm rot="7807394">
            <a:off x="6247079" y="4302567"/>
            <a:ext cx="1143000" cy="1524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 Arrow 6"/>
          <p:cNvSpPr/>
          <p:nvPr/>
        </p:nvSpPr>
        <p:spPr>
          <a:xfrm>
            <a:off x="2362200" y="3886200"/>
            <a:ext cx="381000" cy="533400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200400"/>
            <a:ext cx="12192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Meigs</a:t>
            </a:r>
            <a:r>
              <a:rPr lang="en-US" dirty="0"/>
              <a:t> MS</a:t>
            </a:r>
          </a:p>
        </p:txBody>
      </p:sp>
      <p:pic>
        <p:nvPicPr>
          <p:cNvPr id="4" name="Content Placeholder 3" descr="Mei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295" y="1567928"/>
            <a:ext cx="7797410" cy="4708525"/>
          </a:xfrm>
        </p:spPr>
      </p:pic>
      <p:sp>
        <p:nvSpPr>
          <p:cNvPr id="5" name="Right Arrow 4"/>
          <p:cNvSpPr/>
          <p:nvPr/>
        </p:nvSpPr>
        <p:spPr>
          <a:xfrm>
            <a:off x="2971800" y="5257800"/>
            <a:ext cx="1143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5105400"/>
            <a:ext cx="1295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Meet here</a:t>
            </a:r>
          </a:p>
        </p:txBody>
      </p:sp>
      <p:sp>
        <p:nvSpPr>
          <p:cNvPr id="7" name="Bent-Up Arrow 6"/>
          <p:cNvSpPr/>
          <p:nvPr/>
        </p:nvSpPr>
        <p:spPr>
          <a:xfrm rot="10800000">
            <a:off x="3200400" y="3053549"/>
            <a:ext cx="914400" cy="228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81502" y="2684217"/>
            <a:ext cx="1295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here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4E27965-7249-3568-DFB8-D30D4632D4FA}"/>
              </a:ext>
            </a:extLst>
          </p:cNvPr>
          <p:cNvSpPr/>
          <p:nvPr/>
        </p:nvSpPr>
        <p:spPr>
          <a:xfrm flipH="1">
            <a:off x="3200398" y="3698907"/>
            <a:ext cx="15240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Choctaw High School &amp; Pryor MS</a:t>
            </a:r>
          </a:p>
        </p:txBody>
      </p:sp>
      <p:pic>
        <p:nvPicPr>
          <p:cNvPr id="4" name="Content Placeholder 3" descr="Chocta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295" y="1586718"/>
            <a:ext cx="7797410" cy="4708525"/>
          </a:xfrm>
        </p:spPr>
      </p:pic>
      <p:sp>
        <p:nvSpPr>
          <p:cNvPr id="5" name="Bent-Up Arrow 4"/>
          <p:cNvSpPr/>
          <p:nvPr/>
        </p:nvSpPr>
        <p:spPr>
          <a:xfrm>
            <a:off x="3657600" y="5715000"/>
            <a:ext cx="533400" cy="533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5791200"/>
            <a:ext cx="1524000" cy="381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here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505200" y="26670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0" y="1905000"/>
            <a:ext cx="14478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JV, 9</a:t>
            </a:r>
            <a:r>
              <a:rPr lang="en-US" baseline="30000" dirty="0"/>
              <a:t>th</a:t>
            </a:r>
            <a:r>
              <a:rPr lang="en-US" dirty="0"/>
              <a:t> and Pryor MS meet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2181999"/>
            <a:ext cx="2286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Varsity meets here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953AD89E-69C3-F177-A76E-BCF35A38B50A}"/>
              </a:ext>
            </a:extLst>
          </p:cNvPr>
          <p:cNvSpPr/>
          <p:nvPr/>
        </p:nvSpPr>
        <p:spPr>
          <a:xfrm>
            <a:off x="4267200" y="4419600"/>
            <a:ext cx="152400" cy="76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AF2F5478-BBA8-E65F-7943-5135CC9B4230}"/>
              </a:ext>
            </a:extLst>
          </p:cNvPr>
          <p:cNvSpPr/>
          <p:nvPr/>
        </p:nvSpPr>
        <p:spPr>
          <a:xfrm>
            <a:off x="3904129" y="3739896"/>
            <a:ext cx="286871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D0880345-4231-6E79-6E92-29958C4BF171}"/>
              </a:ext>
            </a:extLst>
          </p:cNvPr>
          <p:cNvSpPr/>
          <p:nvPr/>
        </p:nvSpPr>
        <p:spPr>
          <a:xfrm>
            <a:off x="4692396" y="2393559"/>
            <a:ext cx="870204" cy="200468"/>
          </a:xfrm>
          <a:prstGeom prst="leftArrow">
            <a:avLst>
              <a:gd name="adj1" fmla="val 443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Ft Walton Beach High School &amp; Bruner MS</a:t>
            </a:r>
          </a:p>
        </p:txBody>
      </p:sp>
      <p:pic>
        <p:nvPicPr>
          <p:cNvPr id="4" name="Content Placeholder 3" descr="Ft Walton B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63469"/>
            <a:ext cx="7797410" cy="4708525"/>
          </a:xfrm>
        </p:spPr>
      </p:pic>
      <p:sp>
        <p:nvSpPr>
          <p:cNvPr id="6" name="Bent Arrow 5"/>
          <p:cNvSpPr/>
          <p:nvPr/>
        </p:nvSpPr>
        <p:spPr>
          <a:xfrm>
            <a:off x="2781300" y="4783543"/>
            <a:ext cx="228600" cy="914400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4648200"/>
            <a:ext cx="16764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Var</a:t>
            </a:r>
            <a:r>
              <a:rPr lang="en-US" i="1" dirty="0"/>
              <a:t>sit</a:t>
            </a:r>
            <a:r>
              <a:rPr lang="en-US" dirty="0"/>
              <a:t>y in Portable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4114800"/>
            <a:ext cx="140535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JV, 9</a:t>
            </a:r>
            <a:r>
              <a:rPr lang="en-US" baseline="30000" dirty="0"/>
              <a:t>th</a:t>
            </a:r>
            <a:r>
              <a:rPr lang="en-US" dirty="0"/>
              <a:t>, MS meet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5334000"/>
            <a:ext cx="18288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enter here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F647FEE-06DE-0A4B-3AC5-3FCACBF4524B}"/>
              </a:ext>
            </a:extLst>
          </p:cNvPr>
          <p:cNvSpPr/>
          <p:nvPr/>
        </p:nvSpPr>
        <p:spPr>
          <a:xfrm>
            <a:off x="5406278" y="4191000"/>
            <a:ext cx="978408" cy="161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958A71-E4D9-4116-8A4F-7BDF4847E79A}"/>
              </a:ext>
            </a:extLst>
          </p:cNvPr>
          <p:cNvSpPr/>
          <p:nvPr/>
        </p:nvSpPr>
        <p:spPr>
          <a:xfrm>
            <a:off x="6629400" y="4380763"/>
            <a:ext cx="978408" cy="243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High School</a:t>
            </a:r>
          </a:p>
        </p:txBody>
      </p:sp>
      <p:pic>
        <p:nvPicPr>
          <p:cNvPr id="6" name="Content Placeholder 5" descr="P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873610" cy="4708525"/>
          </a:xfrm>
          <a:ln>
            <a:solidFill>
              <a:schemeClr val="accent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5800" y="4648200"/>
            <a:ext cx="1371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here</a:t>
            </a:r>
          </a:p>
        </p:txBody>
      </p:sp>
      <p:sp>
        <p:nvSpPr>
          <p:cNvPr id="8" name="Bent Arrow 7"/>
          <p:cNvSpPr/>
          <p:nvPr/>
        </p:nvSpPr>
        <p:spPr>
          <a:xfrm>
            <a:off x="1376082" y="5562600"/>
            <a:ext cx="381000" cy="533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2667000"/>
            <a:ext cx="1295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Park here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620000" y="3048000"/>
            <a:ext cx="45719" cy="304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53000" y="3352800"/>
            <a:ext cx="1295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Meet here</a:t>
            </a:r>
          </a:p>
        </p:txBody>
      </p:sp>
      <p:sp>
        <p:nvSpPr>
          <p:cNvPr id="12" name="Bent-Up Arrow 11"/>
          <p:cNvSpPr/>
          <p:nvPr/>
        </p:nvSpPr>
        <p:spPr>
          <a:xfrm>
            <a:off x="6477000" y="3276600"/>
            <a:ext cx="457200" cy="457200"/>
          </a:xfrm>
          <a:prstGeom prst="bentUp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E9823B7-9417-9EB2-CB40-1205AEA0CAEB}"/>
              </a:ext>
            </a:extLst>
          </p:cNvPr>
          <p:cNvSpPr/>
          <p:nvPr/>
        </p:nvSpPr>
        <p:spPr>
          <a:xfrm>
            <a:off x="4124751" y="5281991"/>
            <a:ext cx="1484914" cy="280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258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Book Antiqua</vt:lpstr>
      <vt:lpstr>Lucida Sans</vt:lpstr>
      <vt:lpstr>Wingdings</vt:lpstr>
      <vt:lpstr>Wingdings 2</vt:lpstr>
      <vt:lpstr>Wingdings 3</vt:lpstr>
      <vt:lpstr>Apex</vt:lpstr>
      <vt:lpstr>MSOA Football Game Day Meeting Places</vt:lpstr>
      <vt:lpstr>Crestview High School &amp; Davidson MS</vt:lpstr>
      <vt:lpstr>Shoal River MS</vt:lpstr>
      <vt:lpstr>Niceville High School, Ruckle MS &amp; Lewis MS</vt:lpstr>
      <vt:lpstr>Destin MS</vt:lpstr>
      <vt:lpstr>Meigs MS</vt:lpstr>
      <vt:lpstr>Choctaw High School &amp; Pryor MS</vt:lpstr>
      <vt:lpstr>Ft Walton Beach High School &amp; Bruner MS</vt:lpstr>
      <vt:lpstr>Pace High School</vt:lpstr>
      <vt:lpstr>Navarre High School</vt:lpstr>
      <vt:lpstr>Gulf Breeze High School</vt:lpstr>
      <vt:lpstr>Milton High School</vt:lpstr>
      <vt:lpstr>Tate High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Crestview High School</dc:title>
  <dc:creator>Carlon D. Lambert</dc:creator>
  <cp:lastModifiedBy>reviewer</cp:lastModifiedBy>
  <cp:revision>41</cp:revision>
  <dcterms:created xsi:type="dcterms:W3CDTF">2014-07-23T21:20:41Z</dcterms:created>
  <dcterms:modified xsi:type="dcterms:W3CDTF">2023-09-26T21:49:19Z</dcterms:modified>
</cp:coreProperties>
</file>