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65"/>
  </p:notesMasterIdLst>
  <p:sldIdLst>
    <p:sldId id="365" r:id="rId3"/>
    <p:sldId id="397" r:id="rId4"/>
    <p:sldId id="318" r:id="rId5"/>
    <p:sldId id="368" r:id="rId6"/>
    <p:sldId id="369" r:id="rId7"/>
    <p:sldId id="396" r:id="rId8"/>
    <p:sldId id="350" r:id="rId9"/>
    <p:sldId id="370" r:id="rId10"/>
    <p:sldId id="280" r:id="rId11"/>
    <p:sldId id="339" r:id="rId12"/>
    <p:sldId id="340" r:id="rId13"/>
    <p:sldId id="371" r:id="rId14"/>
    <p:sldId id="372" r:id="rId15"/>
    <p:sldId id="316" r:id="rId16"/>
    <p:sldId id="367" r:id="rId17"/>
    <p:sldId id="314" r:id="rId18"/>
    <p:sldId id="319" r:id="rId19"/>
    <p:sldId id="311" r:id="rId20"/>
    <p:sldId id="341" r:id="rId21"/>
    <p:sldId id="398" r:id="rId22"/>
    <p:sldId id="399" r:id="rId23"/>
    <p:sldId id="356" r:id="rId24"/>
    <p:sldId id="331" r:id="rId25"/>
    <p:sldId id="345" r:id="rId26"/>
    <p:sldId id="342" r:id="rId27"/>
    <p:sldId id="344" r:id="rId28"/>
    <p:sldId id="320" r:id="rId29"/>
    <p:sldId id="323" r:id="rId30"/>
    <p:sldId id="322" r:id="rId31"/>
    <p:sldId id="353" r:id="rId32"/>
    <p:sldId id="321" r:id="rId33"/>
    <p:sldId id="373" r:id="rId34"/>
    <p:sldId id="351" r:id="rId35"/>
    <p:sldId id="393" r:id="rId36"/>
    <p:sldId id="383" r:id="rId37"/>
    <p:sldId id="349" r:id="rId38"/>
    <p:sldId id="360" r:id="rId39"/>
    <p:sldId id="355" r:id="rId40"/>
    <p:sldId id="357" r:id="rId41"/>
    <p:sldId id="310" r:id="rId42"/>
    <p:sldId id="395" r:id="rId43"/>
    <p:sldId id="374" r:id="rId44"/>
    <p:sldId id="375" r:id="rId45"/>
    <p:sldId id="376" r:id="rId46"/>
    <p:sldId id="377" r:id="rId47"/>
    <p:sldId id="378" r:id="rId48"/>
    <p:sldId id="379" r:id="rId49"/>
    <p:sldId id="384" r:id="rId50"/>
    <p:sldId id="315" r:id="rId51"/>
    <p:sldId id="366" r:id="rId52"/>
    <p:sldId id="346" r:id="rId53"/>
    <p:sldId id="386" r:id="rId54"/>
    <p:sldId id="387" r:id="rId55"/>
    <p:sldId id="348" r:id="rId56"/>
    <p:sldId id="385" r:id="rId57"/>
    <p:sldId id="388" r:id="rId58"/>
    <p:sldId id="390" r:id="rId59"/>
    <p:sldId id="392" r:id="rId60"/>
    <p:sldId id="389" r:id="rId61"/>
    <p:sldId id="328" r:id="rId62"/>
    <p:sldId id="363" r:id="rId63"/>
    <p:sldId id="336" r:id="rId64"/>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0000"/>
    <a:srgbClr val="FF0000"/>
    <a:srgbClr val="990033"/>
    <a:srgbClr val="0DF1CB"/>
    <a:srgbClr val="FFCC00"/>
    <a:srgbClr val="11F39D"/>
    <a:srgbClr val="00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3" autoAdjust="0"/>
    <p:restoredTop sz="94454" autoAdjust="0"/>
  </p:normalViewPr>
  <p:slideViewPr>
    <p:cSldViewPr snapToGrid="0">
      <p:cViewPr varScale="1">
        <p:scale>
          <a:sx n="107" d="100"/>
          <a:sy n="107" d="100"/>
        </p:scale>
        <p:origin x="187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006"/>
    </p:cViewPr>
  </p:sorterViewPr>
  <p:notesViewPr>
    <p:cSldViewPr snapToGrid="0">
      <p:cViewPr varScale="1">
        <p:scale>
          <a:sx n="70" d="100"/>
          <a:sy n="70" d="100"/>
        </p:scale>
        <p:origin x="-2676" y="-10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A6A55622-AA53-4476-B8EA-A3A39EA5BE4F}" type="slidenum">
              <a:rPr lang="en-US" altLang="en-US"/>
              <a:pPr/>
              <a:t>‹#›</a:t>
            </a:fld>
            <a:endParaRPr lang="en-US" altLang="en-US"/>
          </a:p>
        </p:txBody>
      </p:sp>
    </p:spTree>
    <p:extLst>
      <p:ext uri="{BB962C8B-B14F-4D97-AF65-F5344CB8AC3E}">
        <p14:creationId xmlns:p14="http://schemas.microsoft.com/office/powerpoint/2010/main" val="412857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82488F-B25D-429A-B237-77C9F494E2E6}" type="slidenum">
              <a:rPr lang="en-US" altLang="en-US"/>
              <a:pPr eaLnBrk="1" hangingPunct="1"/>
              <a:t>1</a:t>
            </a:fld>
            <a:endParaRPr lang="en-US" altLang="en-US"/>
          </a:p>
        </p:txBody>
      </p:sp>
      <p:sp>
        <p:nvSpPr>
          <p:cNvPr id="675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73FC77-992D-4E33-B51D-D2962C6A71DF}" type="slidenum">
              <a:rPr lang="en-US" altLang="en-US" sz="1200"/>
              <a:pPr eaLnBrk="1" hangingPunct="1"/>
              <a:t>1</a:t>
            </a:fld>
            <a:endParaRPr lang="en-US" altLang="en-US" sz="1200"/>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63118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671B71-C76F-4209-B444-D5073307D945}" type="slidenum">
              <a:rPr lang="en-US" altLang="en-US"/>
              <a:pPr eaLnBrk="1" hangingPunct="1"/>
              <a:t>16</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0171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7A2192-9F3F-487C-A12C-BFEBDB163851}" type="slidenum">
              <a:rPr lang="en-US" altLang="en-US"/>
              <a:pPr eaLnBrk="1" hangingPunct="1"/>
              <a:t>17</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64072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9280B0-084F-4153-BA27-5E282BEF4481}" type="slidenum">
              <a:rPr lang="en-US" altLang="en-US"/>
              <a:pPr eaLnBrk="1" hangingPunct="1"/>
              <a:t>18</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20050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0269EE-AA68-4BF4-89C3-C2650267B770}" type="slidenum">
              <a:rPr lang="en-US" altLang="en-US"/>
              <a:pPr eaLnBrk="1" hangingPunct="1"/>
              <a:t>19</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7447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6248F5-7D2E-49CF-B46E-8A1606440679}" type="slidenum">
              <a:rPr lang="en-US" altLang="en-US"/>
              <a:pPr eaLnBrk="1" hangingPunct="1"/>
              <a:t>22</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6576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58754A-B790-40B1-B6E6-4B9701EE4E33}" type="slidenum">
              <a:rPr lang="en-US" altLang="en-US"/>
              <a:pPr eaLnBrk="1" hangingPunct="1"/>
              <a:t>23</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77652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E4C025-6F1E-41B9-9BB4-AF4767367BE3}" type="slidenum">
              <a:rPr lang="en-US" altLang="en-US"/>
              <a:pPr eaLnBrk="1" hangingPunct="1"/>
              <a:t>24</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19825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77EC8F-DE50-4377-A19E-9D28F9F7FDB8}" type="slidenum">
              <a:rPr lang="en-US" altLang="en-US"/>
              <a:pPr eaLnBrk="1" hangingPunct="1"/>
              <a:t>25</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46600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017B5E-8888-4513-AA07-AA7A1C880E22}" type="slidenum">
              <a:rPr lang="en-US" altLang="en-US"/>
              <a:pPr eaLnBrk="1" hangingPunct="1"/>
              <a:t>26</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33113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1A4D2C-9496-4092-8189-1D05DBA3C420}" type="slidenum">
              <a:rPr lang="en-US" altLang="en-US"/>
              <a:pPr eaLnBrk="1" hangingPunct="1"/>
              <a:t>27</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714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4689B4-5FA6-419B-8918-7C4522507219}" type="slidenum">
              <a:rPr lang="en-US" altLang="en-US"/>
              <a:pPr eaLnBrk="1" hangingPunct="1"/>
              <a:t>2</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56110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576555-9A54-4FCC-9373-F053B3EC1510}" type="slidenum">
              <a:rPr lang="en-US" altLang="en-US"/>
              <a:pPr eaLnBrk="1" hangingPunct="1"/>
              <a:t>28</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858604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C8AAF0-0040-4386-B77E-77196FCA4166}" type="slidenum">
              <a:rPr lang="en-US" altLang="en-US"/>
              <a:pPr eaLnBrk="1" hangingPunct="1"/>
              <a:t>29</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23279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389C01-AF20-432A-8911-085E90A58813}" type="slidenum">
              <a:rPr lang="en-US" altLang="en-US"/>
              <a:pPr eaLnBrk="1" hangingPunct="1"/>
              <a:t>30</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37691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27E60D-48F5-446A-BE77-E3E44C65EF4A}" type="slidenum">
              <a:rPr lang="en-US" altLang="en-US"/>
              <a:pPr eaLnBrk="1" hangingPunct="1"/>
              <a:t>31</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10818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B0DCED-E581-465E-8B10-11F7D0426D91}" type="slidenum">
              <a:rPr lang="en-US" altLang="en-US"/>
              <a:pPr eaLnBrk="1" hangingPunct="1"/>
              <a:t>33</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856601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49D235-ABC8-43E5-9DF8-F8AA00F2B8D5}" type="slidenum">
              <a:rPr lang="en-US" altLang="en-US"/>
              <a:pPr eaLnBrk="1" hangingPunct="1"/>
              <a:t>36</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439959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FB5A3F-576F-43A9-AC0B-244EC4F394DF}" type="slidenum">
              <a:rPr lang="en-US" altLang="en-US"/>
              <a:pPr eaLnBrk="1" hangingPunct="1"/>
              <a:t>37</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79448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6861EE-919F-4CCD-9189-A74D12D9D699}" type="slidenum">
              <a:rPr lang="en-US" altLang="en-US"/>
              <a:pPr eaLnBrk="1" hangingPunct="1"/>
              <a:t>38</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446675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D7FE46-FB58-4D2E-9CDD-9055B3BC3F22}" type="slidenum">
              <a:rPr lang="en-US" altLang="en-US"/>
              <a:pPr eaLnBrk="1" hangingPunct="1"/>
              <a:t>39</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13724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90524F-25A9-4A41-9ABC-6C8B455708E4}" type="slidenum">
              <a:rPr lang="en-US" altLang="en-US"/>
              <a:pPr eaLnBrk="1" hangingPunct="1"/>
              <a:t>40</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9498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E71DA8-68F0-4399-B169-AD95E03965DE}" type="slidenum">
              <a:rPr lang="en-US" altLang="en-US"/>
              <a:pPr eaLnBrk="1" hangingPunct="1"/>
              <a:t>3</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816390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90524F-25A9-4A41-9ABC-6C8B455708E4}" type="slidenum">
              <a:rPr lang="en-US" altLang="en-US"/>
              <a:pPr eaLnBrk="1" hangingPunct="1"/>
              <a:t>41</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949870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E1BD50-ADC9-43AE-B5DB-0B464DD24EB4}" type="slidenum">
              <a:rPr lang="en-US" altLang="en-US"/>
              <a:pPr eaLnBrk="1" hangingPunct="1"/>
              <a:t>49</a:t>
            </a:fld>
            <a:endParaRPr lang="en-US" alt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74878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6D58B8-E478-46D5-8274-1B9EE4300159}" type="slidenum">
              <a:rPr lang="en-US" altLang="en-US">
                <a:solidFill>
                  <a:srgbClr val="000000"/>
                </a:solidFill>
              </a:rPr>
              <a:pPr eaLnBrk="1" hangingPunct="1"/>
              <a:t>50</a:t>
            </a:fld>
            <a:endParaRPr lang="en-US" altLang="en-US">
              <a:solidFill>
                <a:srgbClr val="000000"/>
              </a:solidFill>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921213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46C132-C412-4614-A964-E528EDBA0BA7}" type="slidenum">
              <a:rPr lang="en-US" altLang="en-US"/>
              <a:pPr eaLnBrk="1" hangingPunct="1"/>
              <a:t>51</a:t>
            </a:fld>
            <a:endParaRPr lang="en-US" alt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487937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B6C727-7A03-44F2-A852-A8B8FF8127F0}" type="slidenum">
              <a:rPr lang="en-US" altLang="en-US"/>
              <a:pPr eaLnBrk="1" hangingPunct="1"/>
              <a:t>54</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2284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D096E4-05C9-48C9-ABF5-35E45D036AEB}" type="slidenum">
              <a:rPr lang="en-US" altLang="en-US"/>
              <a:pPr eaLnBrk="1" hangingPunct="1"/>
              <a:t>60</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344800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BE57BA-A1F6-4E22-B49D-D6092FC7E087}" type="slidenum">
              <a:rPr lang="en-US" altLang="en-US">
                <a:solidFill>
                  <a:srgbClr val="000000"/>
                </a:solidFill>
              </a:rPr>
              <a:pPr eaLnBrk="1" hangingPunct="1"/>
              <a:t>61</a:t>
            </a:fld>
            <a:endParaRPr lang="en-US" altLang="en-US">
              <a:solidFill>
                <a:srgbClr val="000000"/>
              </a:solidFill>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00650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AA26E6-B737-47CA-A0D1-B35B43CA5B40}" type="slidenum">
              <a:rPr lang="en-US" altLang="en-US"/>
              <a:pPr eaLnBrk="1" hangingPunct="1"/>
              <a:t>62</a:t>
            </a:fld>
            <a:endParaRPr lang="en-US" alt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74200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AF6B86-616F-4313-ABFE-935B160DB66C}" type="slidenum">
              <a:rPr lang="en-US" altLang="en-US"/>
              <a:pPr eaLnBrk="1" hangingPunct="1"/>
              <a:t>7</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3107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2A5E21-FE28-4AD9-80FE-E8E2D9131640}" type="slidenum">
              <a:rPr lang="en-US" altLang="en-US"/>
              <a:pPr eaLnBrk="1" hangingPunct="1"/>
              <a:t>9</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34932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D12012-5641-49C3-9E85-BF7602CEC48E}" type="slidenum">
              <a:rPr lang="en-US" altLang="en-US"/>
              <a:pPr eaLnBrk="1" hangingPunct="1"/>
              <a:t>10</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8974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C93E7E-BBC4-400F-967D-14BAB2764708}" type="slidenum">
              <a:rPr lang="en-US" altLang="en-US"/>
              <a:pPr eaLnBrk="1" hangingPunct="1"/>
              <a:t>11</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73550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53FAD8-7509-41F4-94C8-537414880ADA}" type="slidenum">
              <a:rPr lang="en-US" altLang="en-US"/>
              <a:pPr eaLnBrk="1" hangingPunct="1"/>
              <a:t>14</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89557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220493-74E8-404C-AD7B-C2E046B3F30B}" type="slidenum">
              <a:rPr lang="en-US" altLang="en-US"/>
              <a:pPr eaLnBrk="1" hangingPunct="1"/>
              <a:t>15</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4086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88D510A-D94A-451A-91D7-780AEBE72F95}" type="slidenum">
              <a:rPr lang="en-US" altLang="en-US"/>
              <a:pPr/>
              <a:t>‹#›</a:t>
            </a:fld>
            <a:endParaRPr lang="en-US" altLang="en-US"/>
          </a:p>
        </p:txBody>
      </p:sp>
    </p:spTree>
    <p:extLst>
      <p:ext uri="{BB962C8B-B14F-4D97-AF65-F5344CB8AC3E}">
        <p14:creationId xmlns:p14="http://schemas.microsoft.com/office/powerpoint/2010/main" val="135264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C86F39-233F-48E0-87CA-F48382D76B80}" type="slidenum">
              <a:rPr lang="en-US" altLang="en-US"/>
              <a:pPr/>
              <a:t>‹#›</a:t>
            </a:fld>
            <a:endParaRPr lang="en-US" altLang="en-US"/>
          </a:p>
        </p:txBody>
      </p:sp>
    </p:spTree>
    <p:extLst>
      <p:ext uri="{BB962C8B-B14F-4D97-AF65-F5344CB8AC3E}">
        <p14:creationId xmlns:p14="http://schemas.microsoft.com/office/powerpoint/2010/main" val="166365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7F94E7F-BF2C-4D88-811E-457BE568C4EC}" type="slidenum">
              <a:rPr lang="en-US" altLang="en-US"/>
              <a:pPr/>
              <a:t>‹#›</a:t>
            </a:fld>
            <a:endParaRPr lang="en-US" altLang="en-US"/>
          </a:p>
        </p:txBody>
      </p:sp>
    </p:spTree>
    <p:extLst>
      <p:ext uri="{BB962C8B-B14F-4D97-AF65-F5344CB8AC3E}">
        <p14:creationId xmlns:p14="http://schemas.microsoft.com/office/powerpoint/2010/main" val="1334517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0FB11FF-30EE-4A40-A645-7D18EBCA14B9}" type="slidenum">
              <a:rPr lang="en-US" altLang="en-US"/>
              <a:pPr/>
              <a:t>‹#›</a:t>
            </a:fld>
            <a:endParaRPr lang="en-US" altLang="en-US"/>
          </a:p>
        </p:txBody>
      </p:sp>
    </p:spTree>
    <p:extLst>
      <p:ext uri="{BB962C8B-B14F-4D97-AF65-F5344CB8AC3E}">
        <p14:creationId xmlns:p14="http://schemas.microsoft.com/office/powerpoint/2010/main" val="1812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DAB82F-1851-4031-BC56-41BFEBB58A97}" type="slidenum">
              <a:rPr lang="en-US" altLang="en-US"/>
              <a:pPr/>
              <a:t>‹#›</a:t>
            </a:fld>
            <a:endParaRPr lang="en-US" altLang="en-US"/>
          </a:p>
        </p:txBody>
      </p:sp>
    </p:spTree>
    <p:extLst>
      <p:ext uri="{BB962C8B-B14F-4D97-AF65-F5344CB8AC3E}">
        <p14:creationId xmlns:p14="http://schemas.microsoft.com/office/powerpoint/2010/main" val="4117764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D86DCD-09F0-42AC-AF77-F92969264F50}" type="slidenum">
              <a:rPr lang="en-US" altLang="en-US"/>
              <a:pPr/>
              <a:t>‹#›</a:t>
            </a:fld>
            <a:endParaRPr lang="en-US" altLang="en-US"/>
          </a:p>
        </p:txBody>
      </p:sp>
    </p:spTree>
    <p:extLst>
      <p:ext uri="{BB962C8B-B14F-4D97-AF65-F5344CB8AC3E}">
        <p14:creationId xmlns:p14="http://schemas.microsoft.com/office/powerpoint/2010/main" val="3403931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7AE262B-3B0E-47B2-82B5-B114F58FB95C}" type="slidenum">
              <a:rPr lang="en-US" altLang="en-US"/>
              <a:pPr/>
              <a:t>‹#›</a:t>
            </a:fld>
            <a:endParaRPr lang="en-US" altLang="en-US"/>
          </a:p>
        </p:txBody>
      </p:sp>
    </p:spTree>
    <p:extLst>
      <p:ext uri="{BB962C8B-B14F-4D97-AF65-F5344CB8AC3E}">
        <p14:creationId xmlns:p14="http://schemas.microsoft.com/office/powerpoint/2010/main" val="2383034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F852348-AEB5-4794-965D-DF182040832D}" type="slidenum">
              <a:rPr lang="en-US" altLang="en-US"/>
              <a:pPr/>
              <a:t>‹#›</a:t>
            </a:fld>
            <a:endParaRPr lang="en-US" altLang="en-US"/>
          </a:p>
        </p:txBody>
      </p:sp>
    </p:spTree>
    <p:extLst>
      <p:ext uri="{BB962C8B-B14F-4D97-AF65-F5344CB8AC3E}">
        <p14:creationId xmlns:p14="http://schemas.microsoft.com/office/powerpoint/2010/main" val="3473124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2024660-423C-47E7-9AFA-1DB9953FA777}" type="slidenum">
              <a:rPr lang="en-US" altLang="en-US"/>
              <a:pPr/>
              <a:t>‹#›</a:t>
            </a:fld>
            <a:endParaRPr lang="en-US" altLang="en-US"/>
          </a:p>
        </p:txBody>
      </p:sp>
    </p:spTree>
    <p:extLst>
      <p:ext uri="{BB962C8B-B14F-4D97-AF65-F5344CB8AC3E}">
        <p14:creationId xmlns:p14="http://schemas.microsoft.com/office/powerpoint/2010/main" val="3678877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6E494AE-3490-4462-94F5-77C1074D4068}" type="slidenum">
              <a:rPr lang="en-US" altLang="en-US"/>
              <a:pPr/>
              <a:t>‹#›</a:t>
            </a:fld>
            <a:endParaRPr lang="en-US" altLang="en-US"/>
          </a:p>
        </p:txBody>
      </p:sp>
    </p:spTree>
    <p:extLst>
      <p:ext uri="{BB962C8B-B14F-4D97-AF65-F5344CB8AC3E}">
        <p14:creationId xmlns:p14="http://schemas.microsoft.com/office/powerpoint/2010/main" val="42771314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D266A96-6A09-4AA3-B1B3-7CF96F4B58F4}" type="slidenum">
              <a:rPr lang="en-US" altLang="en-US"/>
              <a:pPr/>
              <a:t>‹#›</a:t>
            </a:fld>
            <a:endParaRPr lang="en-US" altLang="en-US"/>
          </a:p>
        </p:txBody>
      </p:sp>
    </p:spTree>
    <p:extLst>
      <p:ext uri="{BB962C8B-B14F-4D97-AF65-F5344CB8AC3E}">
        <p14:creationId xmlns:p14="http://schemas.microsoft.com/office/powerpoint/2010/main" val="118875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A11D62A-9269-4236-B6CC-5C8C21D80BCC}" type="slidenum">
              <a:rPr lang="en-US" altLang="en-US"/>
              <a:pPr/>
              <a:t>‹#›</a:t>
            </a:fld>
            <a:endParaRPr lang="en-US" altLang="en-US"/>
          </a:p>
        </p:txBody>
      </p:sp>
    </p:spTree>
    <p:extLst>
      <p:ext uri="{BB962C8B-B14F-4D97-AF65-F5344CB8AC3E}">
        <p14:creationId xmlns:p14="http://schemas.microsoft.com/office/powerpoint/2010/main" val="685014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DFFF3B-4166-440E-9DA4-BB89B7A3A167}" type="slidenum">
              <a:rPr lang="en-US" altLang="en-US"/>
              <a:pPr/>
              <a:t>‹#›</a:t>
            </a:fld>
            <a:endParaRPr lang="en-US" altLang="en-US"/>
          </a:p>
        </p:txBody>
      </p:sp>
    </p:spTree>
    <p:extLst>
      <p:ext uri="{BB962C8B-B14F-4D97-AF65-F5344CB8AC3E}">
        <p14:creationId xmlns:p14="http://schemas.microsoft.com/office/powerpoint/2010/main" val="743002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04E9689-07AB-4967-8CA1-5541D8C6F042}" type="slidenum">
              <a:rPr lang="en-US" altLang="en-US"/>
              <a:pPr/>
              <a:t>‹#›</a:t>
            </a:fld>
            <a:endParaRPr lang="en-US" altLang="en-US"/>
          </a:p>
        </p:txBody>
      </p:sp>
    </p:spTree>
    <p:extLst>
      <p:ext uri="{BB962C8B-B14F-4D97-AF65-F5344CB8AC3E}">
        <p14:creationId xmlns:p14="http://schemas.microsoft.com/office/powerpoint/2010/main" val="3619338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5E654E-BC96-4757-8B6A-B8A7B5CDAD85}" type="slidenum">
              <a:rPr lang="en-US" altLang="en-US"/>
              <a:pPr/>
              <a:t>‹#›</a:t>
            </a:fld>
            <a:endParaRPr lang="en-US" altLang="en-US"/>
          </a:p>
        </p:txBody>
      </p:sp>
    </p:spTree>
    <p:extLst>
      <p:ext uri="{BB962C8B-B14F-4D97-AF65-F5344CB8AC3E}">
        <p14:creationId xmlns:p14="http://schemas.microsoft.com/office/powerpoint/2010/main" val="333582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88525E-836E-4629-AF3B-74B7049DC0F9}" type="slidenum">
              <a:rPr lang="en-US" altLang="en-US"/>
              <a:pPr/>
              <a:t>‹#›</a:t>
            </a:fld>
            <a:endParaRPr lang="en-US" altLang="en-US"/>
          </a:p>
        </p:txBody>
      </p:sp>
    </p:spTree>
    <p:extLst>
      <p:ext uri="{BB962C8B-B14F-4D97-AF65-F5344CB8AC3E}">
        <p14:creationId xmlns:p14="http://schemas.microsoft.com/office/powerpoint/2010/main" val="185417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602A98D-BDD8-4D0C-86D2-0ED5450681E3}" type="slidenum">
              <a:rPr lang="en-US" altLang="en-US"/>
              <a:pPr/>
              <a:t>‹#›</a:t>
            </a:fld>
            <a:endParaRPr lang="en-US" altLang="en-US"/>
          </a:p>
        </p:txBody>
      </p:sp>
    </p:spTree>
    <p:extLst>
      <p:ext uri="{BB962C8B-B14F-4D97-AF65-F5344CB8AC3E}">
        <p14:creationId xmlns:p14="http://schemas.microsoft.com/office/powerpoint/2010/main" val="365119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BBC5B4B-1D7E-433A-8791-164498FAAEFD}" type="slidenum">
              <a:rPr lang="en-US" altLang="en-US"/>
              <a:pPr/>
              <a:t>‹#›</a:t>
            </a:fld>
            <a:endParaRPr lang="en-US" altLang="en-US"/>
          </a:p>
        </p:txBody>
      </p:sp>
    </p:spTree>
    <p:extLst>
      <p:ext uri="{BB962C8B-B14F-4D97-AF65-F5344CB8AC3E}">
        <p14:creationId xmlns:p14="http://schemas.microsoft.com/office/powerpoint/2010/main" val="438940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6EB84FB-EF8C-423F-BFDD-E7418FE7E069}" type="slidenum">
              <a:rPr lang="en-US" altLang="en-US"/>
              <a:pPr/>
              <a:t>‹#›</a:t>
            </a:fld>
            <a:endParaRPr lang="en-US" altLang="en-US"/>
          </a:p>
        </p:txBody>
      </p:sp>
    </p:spTree>
    <p:extLst>
      <p:ext uri="{BB962C8B-B14F-4D97-AF65-F5344CB8AC3E}">
        <p14:creationId xmlns:p14="http://schemas.microsoft.com/office/powerpoint/2010/main" val="256744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E13F745-885F-4390-B36E-7AA8675F0A54}" type="slidenum">
              <a:rPr lang="en-US" altLang="en-US"/>
              <a:pPr/>
              <a:t>‹#›</a:t>
            </a:fld>
            <a:endParaRPr lang="en-US" altLang="en-US"/>
          </a:p>
        </p:txBody>
      </p:sp>
    </p:spTree>
    <p:extLst>
      <p:ext uri="{BB962C8B-B14F-4D97-AF65-F5344CB8AC3E}">
        <p14:creationId xmlns:p14="http://schemas.microsoft.com/office/powerpoint/2010/main" val="205922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26169D9-05E8-433A-BB4B-B2FA2F4C587D}" type="slidenum">
              <a:rPr lang="en-US" altLang="en-US"/>
              <a:pPr/>
              <a:t>‹#›</a:t>
            </a:fld>
            <a:endParaRPr lang="en-US" altLang="en-US"/>
          </a:p>
        </p:txBody>
      </p:sp>
    </p:spTree>
    <p:extLst>
      <p:ext uri="{BB962C8B-B14F-4D97-AF65-F5344CB8AC3E}">
        <p14:creationId xmlns:p14="http://schemas.microsoft.com/office/powerpoint/2010/main" val="336648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2C5F64C-C493-4F05-96FF-E76FED908568}" type="slidenum">
              <a:rPr lang="en-US" altLang="en-US"/>
              <a:pPr/>
              <a:t>‹#›</a:t>
            </a:fld>
            <a:endParaRPr lang="en-US" altLang="en-US"/>
          </a:p>
        </p:txBody>
      </p:sp>
    </p:spTree>
    <p:extLst>
      <p:ext uri="{BB962C8B-B14F-4D97-AF65-F5344CB8AC3E}">
        <p14:creationId xmlns:p14="http://schemas.microsoft.com/office/powerpoint/2010/main" val="138445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AA"/>
            </a:gs>
            <a:gs pos="50000">
              <a:srgbClr val="0000FF"/>
            </a:gs>
            <a:gs pos="100000">
              <a:srgbClr val="0000A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C8A461E-BB8D-4787-B611-2FB61E886D81}" type="slidenum">
              <a:rPr lang="en-US" altLang="en-US"/>
              <a:pPr/>
              <a:t>‹#›</a:t>
            </a:fld>
            <a:endParaRPr lang="en-US" altLang="en-US"/>
          </a:p>
        </p:txBody>
      </p:sp>
      <p:pic>
        <p:nvPicPr>
          <p:cNvPr id="2" name="Picture 8" descr="Image result for fhssa logo">
            <a:extLst>
              <a:ext uri="{FF2B5EF4-FFF2-40B4-BE49-F238E27FC236}">
                <a16:creationId xmlns:a16="http://schemas.microsoft.com/office/drawing/2014/main" id="{7C66132F-24E7-500B-8E0A-30BD71ED017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3042" y="0"/>
            <a:ext cx="2865438"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2">
            <a:extLst>
              <a:ext uri="{FF2B5EF4-FFF2-40B4-BE49-F238E27FC236}">
                <a16:creationId xmlns:a16="http://schemas.microsoft.com/office/drawing/2014/main" id="{EE1BD7FF-B6D3-02CC-F1EA-834367CAEAEF}"/>
              </a:ext>
            </a:extLst>
          </p:cNvPr>
          <p:cNvSpPr>
            <a:spLocks noChangeShapeType="1"/>
          </p:cNvSpPr>
          <p:nvPr userDrawn="1"/>
        </p:nvSpPr>
        <p:spPr bwMode="auto">
          <a:xfrm>
            <a:off x="0" y="942975"/>
            <a:ext cx="9144000" cy="0"/>
          </a:xfrm>
          <a:prstGeom prst="line">
            <a:avLst/>
          </a:prstGeom>
          <a:noFill/>
          <a:ln w="76200" cmpd="dbl">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7" r:id="rId4"/>
    <p:sldLayoutId id="2147484118" r:id="rId5"/>
    <p:sldLayoutId id="2147484119" r:id="rId6"/>
    <p:sldLayoutId id="2147484120" r:id="rId7"/>
    <p:sldLayoutId id="2147484121" r:id="rId8"/>
    <p:sldLayoutId id="2147484122" r:id="rId9"/>
    <p:sldLayoutId id="2147484123" r:id="rId10"/>
    <p:sldLayoutId id="214748412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AA"/>
            </a:gs>
            <a:gs pos="50000">
              <a:srgbClr val="0000FF"/>
            </a:gs>
            <a:gs pos="100000">
              <a:srgbClr val="0000AA"/>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fld id="{41EEB600-4CBF-46B1-83DB-F3CEDE5FDC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upload.wikimedia.org/wikipedia/commons/a/a7/Stop_sign_MUTCD.svg"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yinzluvsteelers.com/storage/bill-cowher1.jp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upload.wikimedia.org/wikipedia/commons/a/a7/Stop_sign_MUTCD.svg"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images.google.com/imgres?imgurl=http://www.weplay.com/football/cleats/102818.jpg&amp;imgrefurl=http://www.weplay.com/football/cleats/&amp;h=180&amp;w=240&amp;sz=10&amp;hl=en&amp;start=27&amp;um=1&amp;tbnid=PVLp0RlvxFsKtM:&amp;tbnh=83&amp;tbnw=110&amp;prev=/images%3Fq%3Dfootball%2Bcleat%26start%3D18%26ndsp%3D18%26svnum%3D10%26um%3D1%26hl%3Den%26rls%3DDKUS,DKUS:2006-31,DKUS:en%26sa%3DN" TargetMode="External"/><Relationship Id="rId7" Type="http://schemas.openxmlformats.org/officeDocument/2006/relationships/image" Target="../media/image9.jpe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images.google.com/imgres?imgurl=http://www.terrehaute.in.gov/Dept_Police/images/PoliceBadge.bmp&amp;imgrefurl=http://www.terrehaute.in.gov/Dept_Police/dpt_d_police.htm&amp;h=528&amp;w=370&amp;sz=574&amp;hl=en&amp;start=11&amp;um=1&amp;tbnid=XkMG3FoM1FHXwM:&amp;tbnh=132&amp;tbnw=93&amp;prev=/images%3Fq%3Dpolice%2Bbadge%26svnum%3D10%26um%3D1%26hl%3Den%26rls%3DDKUS,DKUS:2006-31,DKUS:en%26sa%3DG" TargetMode="External"/><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411163" y="3620605"/>
            <a:ext cx="8294687" cy="1938338"/>
          </a:xfrm>
          <a:prstGeom prst="rect">
            <a:avLst/>
          </a:prstGeom>
          <a:noFill/>
          <a:ln>
            <a:noFill/>
          </a:ln>
          <a:effectLst/>
        </p:spPr>
        <p:txBody>
          <a:bodyPr>
            <a:spAutoFit/>
          </a:bodyPr>
          <a:lstStyle/>
          <a:p>
            <a:pPr algn="ctr">
              <a:defRPr/>
            </a:pPr>
            <a:r>
              <a:rPr lang="en-US" sz="4000" dirty="0">
                <a:solidFill>
                  <a:srgbClr val="FFCC00"/>
                </a:solidFill>
                <a:effectLst>
                  <a:outerShdw blurRad="38100" dist="38100" dir="2700000" algn="tl">
                    <a:srgbClr val="000000"/>
                  </a:outerShdw>
                </a:effectLst>
                <a:latin typeface="+mj-lt"/>
              </a:rPr>
              <a:t>2023-2024 </a:t>
            </a:r>
          </a:p>
          <a:p>
            <a:pPr algn="ctr">
              <a:defRPr/>
            </a:pPr>
            <a:r>
              <a:rPr lang="en-US" sz="4000" dirty="0">
                <a:solidFill>
                  <a:srgbClr val="FFCC00"/>
                </a:solidFill>
                <a:effectLst>
                  <a:outerShdw blurRad="38100" dist="38100" dir="2700000" algn="tl">
                    <a:srgbClr val="000000"/>
                  </a:outerShdw>
                </a:effectLst>
                <a:latin typeface="+mj-lt"/>
              </a:rPr>
              <a:t>FHSAA  Football</a:t>
            </a:r>
          </a:p>
          <a:p>
            <a:pPr algn="ctr">
              <a:defRPr/>
            </a:pPr>
            <a:r>
              <a:rPr lang="en-US" sz="4000" dirty="0">
                <a:solidFill>
                  <a:srgbClr val="FFCC00"/>
                </a:solidFill>
                <a:effectLst>
                  <a:outerShdw blurRad="38100" dist="38100" dir="2700000" algn="tl">
                    <a:srgbClr val="000000"/>
                  </a:outerShdw>
                </a:effectLst>
                <a:latin typeface="+mj-lt"/>
              </a:rPr>
              <a:t>Mechanics for 7-Field Officials</a:t>
            </a:r>
          </a:p>
        </p:txBody>
      </p:sp>
      <p:sp>
        <p:nvSpPr>
          <p:cNvPr id="27651" name="Text Box 3"/>
          <p:cNvSpPr txBox="1">
            <a:spLocks noChangeArrowheads="1"/>
          </p:cNvSpPr>
          <p:nvPr/>
        </p:nvSpPr>
        <p:spPr bwMode="auto">
          <a:xfrm>
            <a:off x="350838" y="12922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pic>
        <p:nvPicPr>
          <p:cNvPr id="27652" name="Picture 2" descr="Image result for transparent fhsaa logo"/>
          <p:cNvPicPr>
            <a:picLocks noChangeAspect="1" noChangeArrowheads="1"/>
          </p:cNvPicPr>
          <p:nvPr/>
        </p:nvPicPr>
        <p:blipFill>
          <a:blip r:embed="rId3">
            <a:lum bright="14000" contrast="34000"/>
            <a:extLst>
              <a:ext uri="{28A0092B-C50C-407E-A947-70E740481C1C}">
                <a14:useLocalDpi xmlns:a14="http://schemas.microsoft.com/office/drawing/2010/main" val="0"/>
              </a:ext>
            </a:extLst>
          </a:blip>
          <a:srcRect/>
          <a:stretch>
            <a:fillRect/>
          </a:stretch>
        </p:blipFill>
        <p:spPr bwMode="auto">
          <a:xfrm>
            <a:off x="662781" y="1093305"/>
            <a:ext cx="7791450" cy="245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7940" name="Text Box 4"/>
          <p:cNvSpPr txBox="1">
            <a:spLocks noChangeArrowheads="1"/>
          </p:cNvSpPr>
          <p:nvPr/>
        </p:nvSpPr>
        <p:spPr bwMode="auto">
          <a:xfrm>
            <a:off x="588963" y="984250"/>
            <a:ext cx="226060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38917" name="Rectangle 5"/>
          <p:cNvSpPr>
            <a:spLocks noChangeArrowheads="1"/>
          </p:cNvSpPr>
          <p:nvPr/>
        </p:nvSpPr>
        <p:spPr bwMode="auto">
          <a:xfrm>
            <a:off x="733425" y="1924050"/>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891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1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1" name="Line 9"/>
          <p:cNvSpPr>
            <a:spLocks noChangeShapeType="1"/>
          </p:cNvSpPr>
          <p:nvPr/>
        </p:nvSpPr>
        <p:spPr bwMode="auto">
          <a:xfrm>
            <a:off x="4454525" y="19288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2"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23"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24"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25"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26" name="Line 14"/>
          <p:cNvSpPr>
            <a:spLocks noChangeShapeType="1"/>
          </p:cNvSpPr>
          <p:nvPr/>
        </p:nvSpPr>
        <p:spPr bwMode="auto">
          <a:xfrm>
            <a:off x="5292725" y="1924050"/>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7" name="Line 15"/>
          <p:cNvSpPr>
            <a:spLocks noChangeShapeType="1"/>
          </p:cNvSpPr>
          <p:nvPr/>
        </p:nvSpPr>
        <p:spPr bwMode="auto">
          <a:xfrm>
            <a:off x="6156325" y="19319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8" name="Line 16"/>
          <p:cNvSpPr>
            <a:spLocks noChangeShapeType="1"/>
          </p:cNvSpPr>
          <p:nvPr/>
        </p:nvSpPr>
        <p:spPr bwMode="auto">
          <a:xfrm>
            <a:off x="7029450" y="19319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53"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67954"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67955"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67956"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67957"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67958"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67959"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8936"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7" name="Rectangle 25"/>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38"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0"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2"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3"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4"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5"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6"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7"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8"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9"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74"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67975"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67976"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67977"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67978"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8955" name="Group 43"/>
          <p:cNvGrpSpPr>
            <a:grpSpLocks/>
          </p:cNvGrpSpPr>
          <p:nvPr/>
        </p:nvGrpSpPr>
        <p:grpSpPr bwMode="auto">
          <a:xfrm>
            <a:off x="2984500" y="6045200"/>
            <a:ext cx="647700" cy="215900"/>
            <a:chOff x="1880" y="3808"/>
            <a:chExt cx="408" cy="136"/>
          </a:xfrm>
        </p:grpSpPr>
        <p:sp>
          <p:nvSpPr>
            <p:cNvPr id="39021" name="Oval 44"/>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22" name="Oval 45"/>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23" name="Oval 46"/>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8956" name="Group 47"/>
          <p:cNvGrpSpPr>
            <a:grpSpLocks/>
          </p:cNvGrpSpPr>
          <p:nvPr/>
        </p:nvGrpSpPr>
        <p:grpSpPr bwMode="auto">
          <a:xfrm>
            <a:off x="6921500" y="3641725"/>
            <a:ext cx="387350" cy="228600"/>
            <a:chOff x="4240" y="2392"/>
            <a:chExt cx="244" cy="144"/>
          </a:xfrm>
        </p:grpSpPr>
        <p:sp>
          <p:nvSpPr>
            <p:cNvPr id="39015" name="AutoShape 48"/>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16" name="Line 49"/>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7" name="Line 50"/>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8" name="Line 51"/>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9" name="Line 52"/>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20" name="Line 53"/>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8957" name="Group 54"/>
          <p:cNvGrpSpPr>
            <a:grpSpLocks/>
          </p:cNvGrpSpPr>
          <p:nvPr/>
        </p:nvGrpSpPr>
        <p:grpSpPr bwMode="auto">
          <a:xfrm rot="-5400000">
            <a:off x="3496469" y="6033294"/>
            <a:ext cx="179388" cy="666750"/>
            <a:chOff x="3204" y="3720"/>
            <a:chExt cx="113" cy="420"/>
          </a:xfrm>
        </p:grpSpPr>
        <p:grpSp>
          <p:nvGrpSpPr>
            <p:cNvPr id="39008" name="Group 55"/>
            <p:cNvGrpSpPr>
              <a:grpSpLocks/>
            </p:cNvGrpSpPr>
            <p:nvPr/>
          </p:nvGrpSpPr>
          <p:grpSpPr bwMode="auto">
            <a:xfrm>
              <a:off x="3204" y="3720"/>
              <a:ext cx="113" cy="420"/>
              <a:chOff x="3204" y="3708"/>
              <a:chExt cx="113" cy="420"/>
            </a:xfrm>
          </p:grpSpPr>
          <p:sp>
            <p:nvSpPr>
              <p:cNvPr id="39013" name="AutoShape 5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14" name="Oval 5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9009" name="Line 5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0" name="Line 5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1" name="Line 6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12" name="Oval 6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8958" name="Group 62"/>
          <p:cNvGrpSpPr>
            <a:grpSpLocks/>
          </p:cNvGrpSpPr>
          <p:nvPr/>
        </p:nvGrpSpPr>
        <p:grpSpPr bwMode="auto">
          <a:xfrm rot="-5400000">
            <a:off x="2845594" y="6077744"/>
            <a:ext cx="268287" cy="631825"/>
            <a:chOff x="2930" y="3756"/>
            <a:chExt cx="169" cy="398"/>
          </a:xfrm>
        </p:grpSpPr>
        <p:sp>
          <p:nvSpPr>
            <p:cNvPr id="39005" name="Rectangle 63"/>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06" name="Text Box 64"/>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39007" name="Line 65"/>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8959" name="Group 66"/>
          <p:cNvGrpSpPr>
            <a:grpSpLocks/>
          </p:cNvGrpSpPr>
          <p:nvPr/>
        </p:nvGrpSpPr>
        <p:grpSpPr bwMode="auto">
          <a:xfrm rot="-5400000">
            <a:off x="3380581" y="6177757"/>
            <a:ext cx="179387" cy="666750"/>
            <a:chOff x="3204" y="3720"/>
            <a:chExt cx="113" cy="420"/>
          </a:xfrm>
        </p:grpSpPr>
        <p:grpSp>
          <p:nvGrpSpPr>
            <p:cNvPr id="38998" name="Group 67"/>
            <p:cNvGrpSpPr>
              <a:grpSpLocks/>
            </p:cNvGrpSpPr>
            <p:nvPr/>
          </p:nvGrpSpPr>
          <p:grpSpPr bwMode="auto">
            <a:xfrm>
              <a:off x="3204" y="3720"/>
              <a:ext cx="113" cy="420"/>
              <a:chOff x="3204" y="3708"/>
              <a:chExt cx="113" cy="420"/>
            </a:xfrm>
          </p:grpSpPr>
          <p:sp>
            <p:nvSpPr>
              <p:cNvPr id="39003" name="AutoShape 6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004" name="Oval 6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8999" name="Line 7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0" name="Line 7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1" name="Line 7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002" name="Oval 7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8960" name="Rectangle 7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8011" name="Text Box 7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sp>
        <p:nvSpPr>
          <p:cNvPr id="168013" name="Line 77"/>
          <p:cNvSpPr>
            <a:spLocks noChangeShapeType="1"/>
          </p:cNvSpPr>
          <p:nvPr/>
        </p:nvSpPr>
        <p:spPr bwMode="auto">
          <a:xfrm flipH="1" flipV="1">
            <a:off x="2282825" y="3787775"/>
            <a:ext cx="3178175" cy="95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4" name="Line 78"/>
          <p:cNvSpPr>
            <a:spLocks noChangeShapeType="1"/>
          </p:cNvSpPr>
          <p:nvPr/>
        </p:nvSpPr>
        <p:spPr bwMode="auto">
          <a:xfrm flipH="1">
            <a:off x="2203450" y="4254500"/>
            <a:ext cx="3511550" cy="16764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5" name="Line 79"/>
          <p:cNvSpPr>
            <a:spLocks noChangeShapeType="1"/>
          </p:cNvSpPr>
          <p:nvPr/>
        </p:nvSpPr>
        <p:spPr bwMode="auto">
          <a:xfrm flipH="1" flipV="1">
            <a:off x="2209800" y="1800225"/>
            <a:ext cx="3257550" cy="15208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6" name="Line 80"/>
          <p:cNvSpPr>
            <a:spLocks noChangeShapeType="1"/>
          </p:cNvSpPr>
          <p:nvPr/>
        </p:nvSpPr>
        <p:spPr bwMode="auto">
          <a:xfrm flipH="1">
            <a:off x="6149975" y="4470400"/>
            <a:ext cx="288925" cy="114935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7" name="Line 81"/>
          <p:cNvSpPr>
            <a:spLocks noChangeShapeType="1"/>
          </p:cNvSpPr>
          <p:nvPr/>
        </p:nvSpPr>
        <p:spPr bwMode="auto">
          <a:xfrm flipH="1" flipV="1">
            <a:off x="6156325" y="2146300"/>
            <a:ext cx="3175" cy="6350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8" name="Line 82"/>
          <p:cNvSpPr>
            <a:spLocks noChangeShapeType="1"/>
          </p:cNvSpPr>
          <p:nvPr/>
        </p:nvSpPr>
        <p:spPr bwMode="auto">
          <a:xfrm>
            <a:off x="6851650" y="3375025"/>
            <a:ext cx="123825" cy="3460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68019" name="Line 83"/>
          <p:cNvSpPr>
            <a:spLocks noChangeShapeType="1"/>
          </p:cNvSpPr>
          <p:nvPr/>
        </p:nvSpPr>
        <p:spPr bwMode="auto">
          <a:xfrm>
            <a:off x="6731000" y="4010025"/>
            <a:ext cx="298450" cy="1625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9" name="Group 84"/>
          <p:cNvGrpSpPr>
            <a:grpSpLocks/>
          </p:cNvGrpSpPr>
          <p:nvPr/>
        </p:nvGrpSpPr>
        <p:grpSpPr bwMode="auto">
          <a:xfrm>
            <a:off x="7270750" y="3595688"/>
            <a:ext cx="307975" cy="336550"/>
            <a:chOff x="4601" y="2251"/>
            <a:chExt cx="194" cy="212"/>
          </a:xfrm>
        </p:grpSpPr>
        <p:grpSp>
          <p:nvGrpSpPr>
            <p:cNvPr id="38994" name="Group 85"/>
            <p:cNvGrpSpPr>
              <a:grpSpLocks noChangeAspect="1"/>
            </p:cNvGrpSpPr>
            <p:nvPr/>
          </p:nvGrpSpPr>
          <p:grpSpPr bwMode="auto">
            <a:xfrm>
              <a:off x="4622" y="2251"/>
              <a:ext cx="173" cy="212"/>
              <a:chOff x="3855" y="2096"/>
              <a:chExt cx="217" cy="264"/>
            </a:xfrm>
          </p:grpSpPr>
          <p:sp>
            <p:nvSpPr>
              <p:cNvPr id="38996" name="Oval 86"/>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97" name="Text Box 87"/>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sp>
          <p:nvSpPr>
            <p:cNvPr id="38995" name="Text Box 88"/>
            <p:cNvSpPr txBox="1">
              <a:spLocks noChangeArrowheads="1"/>
            </p:cNvSpPr>
            <p:nvPr/>
          </p:nvSpPr>
          <p:spPr bwMode="auto">
            <a:xfrm>
              <a:off x="4601" y="2259"/>
              <a:ext cx="1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b="1"/>
                <a:t>K</a:t>
              </a:r>
            </a:p>
          </p:txBody>
        </p:sp>
      </p:grpSp>
      <p:grpSp>
        <p:nvGrpSpPr>
          <p:cNvPr id="11" name="Group 92"/>
          <p:cNvGrpSpPr>
            <a:grpSpLocks/>
          </p:cNvGrpSpPr>
          <p:nvPr/>
        </p:nvGrpSpPr>
        <p:grpSpPr bwMode="auto">
          <a:xfrm>
            <a:off x="6319838" y="3028950"/>
            <a:ext cx="600075" cy="496888"/>
            <a:chOff x="589" y="2670"/>
            <a:chExt cx="378" cy="297"/>
          </a:xfrm>
        </p:grpSpPr>
        <p:sp>
          <p:nvSpPr>
            <p:cNvPr id="38992" name="Rectangle 93"/>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93" name="Text Box 94"/>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grpSp>
        <p:nvGrpSpPr>
          <p:cNvPr id="12" name="Group 101"/>
          <p:cNvGrpSpPr>
            <a:grpSpLocks/>
          </p:cNvGrpSpPr>
          <p:nvPr/>
        </p:nvGrpSpPr>
        <p:grpSpPr bwMode="auto">
          <a:xfrm>
            <a:off x="6119813" y="4013200"/>
            <a:ext cx="612775" cy="457200"/>
            <a:chOff x="2359" y="3560"/>
            <a:chExt cx="386" cy="288"/>
          </a:xfrm>
        </p:grpSpPr>
        <p:sp>
          <p:nvSpPr>
            <p:cNvPr id="38990" name="Rectangle 10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91" name="Text Box 10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13" name="Group 107"/>
          <p:cNvGrpSpPr>
            <a:grpSpLocks/>
          </p:cNvGrpSpPr>
          <p:nvPr/>
        </p:nvGrpSpPr>
        <p:grpSpPr bwMode="auto">
          <a:xfrm>
            <a:off x="6415088" y="3524250"/>
            <a:ext cx="442912" cy="471488"/>
            <a:chOff x="3796" y="2871"/>
            <a:chExt cx="279" cy="297"/>
          </a:xfrm>
        </p:grpSpPr>
        <p:sp>
          <p:nvSpPr>
            <p:cNvPr id="38988" name="Rectangle 108"/>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9" name="Text Box 109"/>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sp>
        <p:nvSpPr>
          <p:cNvPr id="38974" name="Rectangle 111"/>
          <p:cNvSpPr>
            <a:spLocks noChangeArrowheads="1"/>
          </p:cNvSpPr>
          <p:nvPr/>
        </p:nvSpPr>
        <p:spPr bwMode="auto">
          <a:xfrm>
            <a:off x="5486400" y="2924175"/>
            <a:ext cx="552450" cy="1255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4" name="Group 89"/>
          <p:cNvGrpSpPr>
            <a:grpSpLocks/>
          </p:cNvGrpSpPr>
          <p:nvPr/>
        </p:nvGrpSpPr>
        <p:grpSpPr bwMode="auto">
          <a:xfrm>
            <a:off x="5662613" y="4013200"/>
            <a:ext cx="612775" cy="457200"/>
            <a:chOff x="2359" y="3560"/>
            <a:chExt cx="386" cy="288"/>
          </a:xfrm>
        </p:grpSpPr>
        <p:sp>
          <p:nvSpPr>
            <p:cNvPr id="38986" name="Rectangle 9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7" name="Text Box 9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5" name="Group 95"/>
          <p:cNvGrpSpPr>
            <a:grpSpLocks/>
          </p:cNvGrpSpPr>
          <p:nvPr/>
        </p:nvGrpSpPr>
        <p:grpSpPr bwMode="auto">
          <a:xfrm>
            <a:off x="5441950" y="3044825"/>
            <a:ext cx="695325" cy="471488"/>
            <a:chOff x="598" y="1763"/>
            <a:chExt cx="438" cy="297"/>
          </a:xfrm>
        </p:grpSpPr>
        <p:sp>
          <p:nvSpPr>
            <p:cNvPr id="38984" name="Rectangle 96"/>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5" name="Text Box 97"/>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16" name="Group 98"/>
          <p:cNvGrpSpPr>
            <a:grpSpLocks/>
          </p:cNvGrpSpPr>
          <p:nvPr/>
        </p:nvGrpSpPr>
        <p:grpSpPr bwMode="auto">
          <a:xfrm>
            <a:off x="5462588" y="3521075"/>
            <a:ext cx="442912" cy="471488"/>
            <a:chOff x="3796" y="2871"/>
            <a:chExt cx="279" cy="297"/>
          </a:xfrm>
        </p:grpSpPr>
        <p:sp>
          <p:nvSpPr>
            <p:cNvPr id="38982" name="Rectangle 9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3" name="Text Box 10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17" name="Group 104"/>
          <p:cNvGrpSpPr>
            <a:grpSpLocks/>
          </p:cNvGrpSpPr>
          <p:nvPr/>
        </p:nvGrpSpPr>
        <p:grpSpPr bwMode="auto">
          <a:xfrm>
            <a:off x="5865813" y="2794000"/>
            <a:ext cx="612775" cy="457200"/>
            <a:chOff x="2359" y="3560"/>
            <a:chExt cx="386" cy="288"/>
          </a:xfrm>
        </p:grpSpPr>
        <p:sp>
          <p:nvSpPr>
            <p:cNvPr id="38980" name="Rectangle 10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981" name="Text Box 10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pic>
        <p:nvPicPr>
          <p:cNvPr id="38979" name="Picture 111"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993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17BD8AAA-C91E-F814-C808-96C691BBFE67}"/>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Coin Toss to Kickoff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8015"/>
                                        </p:tgtEl>
                                        <p:attrNameLst>
                                          <p:attrName>style.visibility</p:attrName>
                                        </p:attrNameLst>
                                      </p:cBhvr>
                                      <p:to>
                                        <p:strVal val="visible"/>
                                      </p:to>
                                    </p:set>
                                    <p:animEffect transition="in" filter="dissolve">
                                      <p:cBhvr>
                                        <p:cTn id="7" dur="1000"/>
                                        <p:tgtEl>
                                          <p:spTgt spid="1680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8019"/>
                                        </p:tgtEl>
                                        <p:attrNameLst>
                                          <p:attrName>style.visibility</p:attrName>
                                        </p:attrNameLst>
                                      </p:cBhvr>
                                      <p:to>
                                        <p:strVal val="visible"/>
                                      </p:to>
                                    </p:set>
                                    <p:animEffect transition="in" filter="dissolve">
                                      <p:cBhvr>
                                        <p:cTn id="10" dur="1000"/>
                                        <p:tgtEl>
                                          <p:spTgt spid="16801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68016"/>
                                        </p:tgtEl>
                                        <p:attrNameLst>
                                          <p:attrName>style.visibility</p:attrName>
                                        </p:attrNameLst>
                                      </p:cBhvr>
                                      <p:to>
                                        <p:strVal val="visible"/>
                                      </p:to>
                                    </p:set>
                                    <p:animEffect transition="in" filter="dissolve">
                                      <p:cBhvr>
                                        <p:cTn id="13" dur="1000"/>
                                        <p:tgtEl>
                                          <p:spTgt spid="16801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8014"/>
                                        </p:tgtEl>
                                        <p:attrNameLst>
                                          <p:attrName>style.visibility</p:attrName>
                                        </p:attrNameLst>
                                      </p:cBhvr>
                                      <p:to>
                                        <p:strVal val="visible"/>
                                      </p:to>
                                    </p:set>
                                    <p:animEffect transition="in" filter="dissolve">
                                      <p:cBhvr>
                                        <p:cTn id="16" dur="1000"/>
                                        <p:tgtEl>
                                          <p:spTgt spid="16801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68013"/>
                                        </p:tgtEl>
                                        <p:attrNameLst>
                                          <p:attrName>style.visibility</p:attrName>
                                        </p:attrNameLst>
                                      </p:cBhvr>
                                      <p:to>
                                        <p:strVal val="visible"/>
                                      </p:to>
                                    </p:set>
                                    <p:animEffect transition="in" filter="dissolve">
                                      <p:cBhvr>
                                        <p:cTn id="19" dur="1000"/>
                                        <p:tgtEl>
                                          <p:spTgt spid="16801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68017"/>
                                        </p:tgtEl>
                                        <p:attrNameLst>
                                          <p:attrName>style.visibility</p:attrName>
                                        </p:attrNameLst>
                                      </p:cBhvr>
                                      <p:to>
                                        <p:strVal val="visible"/>
                                      </p:to>
                                    </p:set>
                                    <p:animEffect transition="in" filter="dissolve">
                                      <p:cBhvr>
                                        <p:cTn id="22" dur="1000"/>
                                        <p:tgtEl>
                                          <p:spTgt spid="16801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68018"/>
                                        </p:tgtEl>
                                        <p:attrNameLst>
                                          <p:attrName>style.visibility</p:attrName>
                                        </p:attrNameLst>
                                      </p:cBhvr>
                                      <p:to>
                                        <p:strVal val="visible"/>
                                      </p:to>
                                    </p:set>
                                    <p:animEffect transition="in" filter="dissolve">
                                      <p:cBhvr>
                                        <p:cTn id="25" dur="1000"/>
                                        <p:tgtEl>
                                          <p:spTgt spid="16801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5" presetClass="path" presetSubtype="0" accel="50000" decel="50000" fill="hold" nodeType="clickEffect">
                                  <p:stCondLst>
                                    <p:cond delay="0"/>
                                  </p:stCondLst>
                                  <p:childTnLst>
                                    <p:animMotion origin="layout" path="M 2.22222E-6 4.81481E-6 L -0.39775 -0.00417 " pathEditMode="relative" rAng="0" ptsTypes="AA">
                                      <p:cBhvr>
                                        <p:cTn id="29" dur="5000" fill="hold"/>
                                        <p:tgtEl>
                                          <p:spTgt spid="16"/>
                                        </p:tgtEl>
                                        <p:attrNameLst>
                                          <p:attrName>ppt_x</p:attrName>
                                          <p:attrName>ppt_y</p:attrName>
                                        </p:attrNameLst>
                                      </p:cBhvr>
                                      <p:rCtr x="-19896" y="-208"/>
                                    </p:animMotion>
                                  </p:childTnLst>
                                </p:cTn>
                              </p:par>
                              <p:par>
                                <p:cTn id="30" presetID="35" presetClass="path" presetSubtype="0" accel="50000" decel="50000" fill="hold" nodeType="withEffect">
                                  <p:stCondLst>
                                    <p:cond delay="0"/>
                                  </p:stCondLst>
                                  <p:childTnLst>
                                    <p:animMotion origin="layout" path="M 2.22222E-6 1.48148E-6 L -0.43229 0.28472 " pathEditMode="relative" rAng="0" ptsTypes="AA">
                                      <p:cBhvr>
                                        <p:cTn id="31" dur="5000" fill="hold"/>
                                        <p:tgtEl>
                                          <p:spTgt spid="14"/>
                                        </p:tgtEl>
                                        <p:attrNameLst>
                                          <p:attrName>ppt_x</p:attrName>
                                          <p:attrName>ppt_y</p:attrName>
                                        </p:attrNameLst>
                                      </p:cBhvr>
                                      <p:rCtr x="-21615" y="14236"/>
                                    </p:animMotion>
                                  </p:childTnLst>
                                </p:cTn>
                              </p:par>
                              <p:par>
                                <p:cTn id="32" presetID="35" presetClass="path" presetSubtype="0" accel="50000" decel="50000" fill="hold" nodeType="withEffect">
                                  <p:stCondLst>
                                    <p:cond delay="0"/>
                                  </p:stCondLst>
                                  <p:childTnLst>
                                    <p:animMotion origin="layout" path="M 2.77778E-7 1.14041E-6 L -0.40816 -0.25168 " pathEditMode="relative" rAng="0" ptsTypes="AA">
                                      <p:cBhvr>
                                        <p:cTn id="33" dur="5000" fill="hold"/>
                                        <p:tgtEl>
                                          <p:spTgt spid="15"/>
                                        </p:tgtEl>
                                        <p:attrNameLst>
                                          <p:attrName>ppt_x</p:attrName>
                                          <p:attrName>ppt_y</p:attrName>
                                        </p:attrNameLst>
                                      </p:cBhvr>
                                      <p:rCtr x="-20417" y="-12584"/>
                                    </p:animMotion>
                                  </p:childTnLst>
                                </p:cTn>
                              </p:par>
                              <p:par>
                                <p:cTn id="34" presetID="64" presetClass="path" presetSubtype="0" accel="50000" decel="50000" fill="hold" nodeType="withEffect">
                                  <p:stCondLst>
                                    <p:cond delay="0"/>
                                  </p:stCondLst>
                                  <p:childTnLst>
                                    <p:animMotion origin="layout" path="M 1.11022E-16 -7.40741E-7 L 0.00104 -0.15972 " pathEditMode="relative" rAng="0" ptsTypes="AA">
                                      <p:cBhvr>
                                        <p:cTn id="35" dur="5000" fill="hold"/>
                                        <p:tgtEl>
                                          <p:spTgt spid="17"/>
                                        </p:tgtEl>
                                        <p:attrNameLst>
                                          <p:attrName>ppt_x</p:attrName>
                                          <p:attrName>ppt_y</p:attrName>
                                        </p:attrNameLst>
                                      </p:cBhvr>
                                      <p:rCtr x="52" y="-7986"/>
                                    </p:animMotion>
                                  </p:childTnLst>
                                </p:cTn>
                              </p:par>
                              <p:par>
                                <p:cTn id="36" presetID="42" presetClass="path" presetSubtype="0" accel="50000" decel="50000" fill="hold" nodeType="withEffect">
                                  <p:stCondLst>
                                    <p:cond delay="0"/>
                                  </p:stCondLst>
                                  <p:childTnLst>
                                    <p:animMotion origin="layout" path="M 2.22222E-6 1.48148E-6 L -0.03073 0.23565 " pathEditMode="relative" rAng="0" ptsTypes="AA">
                                      <p:cBhvr>
                                        <p:cTn id="37" dur="5000" fill="hold"/>
                                        <p:tgtEl>
                                          <p:spTgt spid="12"/>
                                        </p:tgtEl>
                                        <p:attrNameLst>
                                          <p:attrName>ppt_x</p:attrName>
                                          <p:attrName>ppt_y</p:attrName>
                                        </p:attrNameLst>
                                      </p:cBhvr>
                                      <p:rCtr x="-1545" y="11782"/>
                                    </p:animMotion>
                                  </p:childTnLst>
                                </p:cTn>
                              </p:par>
                              <p:par>
                                <p:cTn id="38" presetID="42" presetClass="path" presetSubtype="0" accel="50000" decel="50000" fill="hold" nodeType="withEffect">
                                  <p:stCondLst>
                                    <p:cond delay="0"/>
                                  </p:stCondLst>
                                  <p:childTnLst>
                                    <p:animMotion origin="layout" path="M 3.33333E-6 1.11111E-6 L 0.04271 0.30625 " pathEditMode="relative" rAng="0" ptsTypes="AA">
                                      <p:cBhvr>
                                        <p:cTn id="39" dur="5000" fill="hold"/>
                                        <p:tgtEl>
                                          <p:spTgt spid="13"/>
                                        </p:tgtEl>
                                        <p:attrNameLst>
                                          <p:attrName>ppt_x</p:attrName>
                                          <p:attrName>ppt_y</p:attrName>
                                        </p:attrNameLst>
                                      </p:cBhvr>
                                      <p:rCtr x="2135" y="15301"/>
                                    </p:animMotion>
                                  </p:childTnLst>
                                </p:cTn>
                              </p:par>
                              <p:par>
                                <p:cTn id="40" presetID="42" presetClass="path" presetSubtype="0" accel="50000" decel="50000" fill="hold" nodeType="withEffect">
                                  <p:stCondLst>
                                    <p:cond delay="0"/>
                                  </p:stCondLst>
                                  <p:childTnLst>
                                    <p:animMotion origin="layout" path="M -3.61111E-6 4.34883E-6 L 0.00938 0.06916 " pathEditMode="relative" rAng="0" ptsTypes="AA">
                                      <p:cBhvr>
                                        <p:cTn id="41" dur="5000" fill="hold"/>
                                        <p:tgtEl>
                                          <p:spTgt spid="11"/>
                                        </p:tgtEl>
                                        <p:attrNameLst>
                                          <p:attrName>ppt_x</p:attrName>
                                          <p:attrName>ppt_y</p:attrName>
                                        </p:attrNameLst>
                                      </p:cBhvr>
                                      <p:rCtr x="469" y="3447"/>
                                    </p:animMotion>
                                  </p:childTnLst>
                                </p:cTn>
                              </p:par>
                            </p:childTnLst>
                          </p:cTn>
                        </p:par>
                        <p:par>
                          <p:cTn id="42" fill="hold" nodeType="afterGroup">
                            <p:stCondLst>
                              <p:cond delay="5000"/>
                            </p:stCondLst>
                            <p:childTnLst>
                              <p:par>
                                <p:cTn id="43" presetID="9" presetClass="exit" presetSubtype="0" fill="hold" grpId="1" nodeType="afterEffect">
                                  <p:stCondLst>
                                    <p:cond delay="0"/>
                                  </p:stCondLst>
                                  <p:childTnLst>
                                    <p:animEffect transition="out" filter="dissolve">
                                      <p:cBhvr>
                                        <p:cTn id="44" dur="1000"/>
                                        <p:tgtEl>
                                          <p:spTgt spid="168019"/>
                                        </p:tgtEl>
                                      </p:cBhvr>
                                    </p:animEffect>
                                    <p:set>
                                      <p:cBhvr>
                                        <p:cTn id="45" dur="1" fill="hold">
                                          <p:stCondLst>
                                            <p:cond delay="999"/>
                                          </p:stCondLst>
                                        </p:cTn>
                                        <p:tgtEl>
                                          <p:spTgt spid="168019"/>
                                        </p:tgtEl>
                                        <p:attrNameLst>
                                          <p:attrName>style.visibility</p:attrName>
                                        </p:attrNameLst>
                                      </p:cBhvr>
                                      <p:to>
                                        <p:strVal val="hidden"/>
                                      </p:to>
                                    </p:set>
                                  </p:childTnLst>
                                </p:cTn>
                              </p:par>
                              <p:par>
                                <p:cTn id="46" presetID="9" presetClass="exit" presetSubtype="0" fill="hold" grpId="1" nodeType="withEffect">
                                  <p:stCondLst>
                                    <p:cond delay="0"/>
                                  </p:stCondLst>
                                  <p:childTnLst>
                                    <p:animEffect transition="out" filter="dissolve">
                                      <p:cBhvr>
                                        <p:cTn id="47" dur="1000"/>
                                        <p:tgtEl>
                                          <p:spTgt spid="168018"/>
                                        </p:tgtEl>
                                      </p:cBhvr>
                                    </p:animEffect>
                                    <p:set>
                                      <p:cBhvr>
                                        <p:cTn id="48" dur="1" fill="hold">
                                          <p:stCondLst>
                                            <p:cond delay="999"/>
                                          </p:stCondLst>
                                        </p:cTn>
                                        <p:tgtEl>
                                          <p:spTgt spid="168018"/>
                                        </p:tgtEl>
                                        <p:attrNameLst>
                                          <p:attrName>style.visibility</p:attrName>
                                        </p:attrNameLst>
                                      </p:cBhvr>
                                      <p:to>
                                        <p:strVal val="hidden"/>
                                      </p:to>
                                    </p:set>
                                  </p:childTnLst>
                                </p:cTn>
                              </p:par>
                              <p:par>
                                <p:cTn id="49" presetID="9" presetClass="exit" presetSubtype="0" fill="hold" grpId="1" nodeType="withEffect">
                                  <p:stCondLst>
                                    <p:cond delay="0"/>
                                  </p:stCondLst>
                                  <p:childTnLst>
                                    <p:animEffect transition="out" filter="dissolve">
                                      <p:cBhvr>
                                        <p:cTn id="50" dur="1000"/>
                                        <p:tgtEl>
                                          <p:spTgt spid="168017"/>
                                        </p:tgtEl>
                                      </p:cBhvr>
                                    </p:animEffect>
                                    <p:set>
                                      <p:cBhvr>
                                        <p:cTn id="51" dur="1" fill="hold">
                                          <p:stCondLst>
                                            <p:cond delay="999"/>
                                          </p:stCondLst>
                                        </p:cTn>
                                        <p:tgtEl>
                                          <p:spTgt spid="168017"/>
                                        </p:tgtEl>
                                        <p:attrNameLst>
                                          <p:attrName>style.visibility</p:attrName>
                                        </p:attrNameLst>
                                      </p:cBhvr>
                                      <p:to>
                                        <p:strVal val="hidden"/>
                                      </p:to>
                                    </p:set>
                                  </p:childTnLst>
                                </p:cTn>
                              </p:par>
                              <p:par>
                                <p:cTn id="52" presetID="9" presetClass="exit" presetSubtype="0" fill="hold" grpId="1" nodeType="withEffect">
                                  <p:stCondLst>
                                    <p:cond delay="0"/>
                                  </p:stCondLst>
                                  <p:childTnLst>
                                    <p:animEffect transition="out" filter="dissolve">
                                      <p:cBhvr>
                                        <p:cTn id="53" dur="1000"/>
                                        <p:tgtEl>
                                          <p:spTgt spid="168015"/>
                                        </p:tgtEl>
                                      </p:cBhvr>
                                    </p:animEffect>
                                    <p:set>
                                      <p:cBhvr>
                                        <p:cTn id="54" dur="1" fill="hold">
                                          <p:stCondLst>
                                            <p:cond delay="999"/>
                                          </p:stCondLst>
                                        </p:cTn>
                                        <p:tgtEl>
                                          <p:spTgt spid="168015"/>
                                        </p:tgtEl>
                                        <p:attrNameLst>
                                          <p:attrName>style.visibility</p:attrName>
                                        </p:attrNameLst>
                                      </p:cBhvr>
                                      <p:to>
                                        <p:strVal val="hidden"/>
                                      </p:to>
                                    </p:set>
                                  </p:childTnLst>
                                </p:cTn>
                              </p:par>
                              <p:par>
                                <p:cTn id="55" presetID="9" presetClass="exit" presetSubtype="0" fill="hold" grpId="1" nodeType="withEffect">
                                  <p:stCondLst>
                                    <p:cond delay="0"/>
                                  </p:stCondLst>
                                  <p:childTnLst>
                                    <p:animEffect transition="out" filter="dissolve">
                                      <p:cBhvr>
                                        <p:cTn id="56" dur="1000"/>
                                        <p:tgtEl>
                                          <p:spTgt spid="168013"/>
                                        </p:tgtEl>
                                      </p:cBhvr>
                                    </p:animEffect>
                                    <p:set>
                                      <p:cBhvr>
                                        <p:cTn id="57" dur="1" fill="hold">
                                          <p:stCondLst>
                                            <p:cond delay="999"/>
                                          </p:stCondLst>
                                        </p:cTn>
                                        <p:tgtEl>
                                          <p:spTgt spid="168013"/>
                                        </p:tgtEl>
                                        <p:attrNameLst>
                                          <p:attrName>style.visibility</p:attrName>
                                        </p:attrNameLst>
                                      </p:cBhvr>
                                      <p:to>
                                        <p:strVal val="hidden"/>
                                      </p:to>
                                    </p:set>
                                  </p:childTnLst>
                                </p:cTn>
                              </p:par>
                              <p:par>
                                <p:cTn id="58" presetID="9" presetClass="exit" presetSubtype="0" fill="hold" grpId="1" nodeType="withEffect">
                                  <p:stCondLst>
                                    <p:cond delay="0"/>
                                  </p:stCondLst>
                                  <p:childTnLst>
                                    <p:animEffect transition="out" filter="dissolve">
                                      <p:cBhvr>
                                        <p:cTn id="59" dur="1000"/>
                                        <p:tgtEl>
                                          <p:spTgt spid="168014"/>
                                        </p:tgtEl>
                                      </p:cBhvr>
                                    </p:animEffect>
                                    <p:set>
                                      <p:cBhvr>
                                        <p:cTn id="60" dur="1" fill="hold">
                                          <p:stCondLst>
                                            <p:cond delay="999"/>
                                          </p:stCondLst>
                                        </p:cTn>
                                        <p:tgtEl>
                                          <p:spTgt spid="168014"/>
                                        </p:tgtEl>
                                        <p:attrNameLst>
                                          <p:attrName>style.visibility</p:attrName>
                                        </p:attrNameLst>
                                      </p:cBhvr>
                                      <p:to>
                                        <p:strVal val="hidden"/>
                                      </p:to>
                                    </p:set>
                                  </p:childTnLst>
                                </p:cTn>
                              </p:par>
                              <p:par>
                                <p:cTn id="61" presetID="9" presetClass="exit" presetSubtype="0" fill="hold" grpId="1" nodeType="withEffect">
                                  <p:stCondLst>
                                    <p:cond delay="0"/>
                                  </p:stCondLst>
                                  <p:childTnLst>
                                    <p:animEffect transition="out" filter="dissolve">
                                      <p:cBhvr>
                                        <p:cTn id="62" dur="1000"/>
                                        <p:tgtEl>
                                          <p:spTgt spid="168016"/>
                                        </p:tgtEl>
                                      </p:cBhvr>
                                    </p:animEffect>
                                    <p:set>
                                      <p:cBhvr>
                                        <p:cTn id="63" dur="1" fill="hold">
                                          <p:stCondLst>
                                            <p:cond delay="999"/>
                                          </p:stCondLst>
                                        </p:cTn>
                                        <p:tgtEl>
                                          <p:spTgt spid="168016"/>
                                        </p:tgtEl>
                                        <p:attrNameLst>
                                          <p:attrName>style.visibility</p:attrName>
                                        </p:attrNameLst>
                                      </p:cBhvr>
                                      <p:to>
                                        <p:strVal val="hidden"/>
                                      </p:to>
                                    </p:set>
                                  </p:childTnLst>
                                </p:cTn>
                              </p:par>
                            </p:childTnLst>
                          </p:cTn>
                        </p:par>
                        <p:par>
                          <p:cTn id="64" fill="hold" nodeType="afterGroup">
                            <p:stCondLst>
                              <p:cond delay="6000"/>
                            </p:stCondLst>
                            <p:childTnLst>
                              <p:par>
                                <p:cTn id="65" presetID="9" presetClass="entr" presetSubtype="0" fill="hold"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dissolve">
                                      <p:cBhvr>
                                        <p:cTn id="6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013" grpId="0" animBg="1"/>
      <p:bldP spid="168013" grpId="1" animBg="1"/>
      <p:bldP spid="168014" grpId="0" animBg="1"/>
      <p:bldP spid="168014" grpId="1" animBg="1"/>
      <p:bldP spid="168015" grpId="0" animBg="1"/>
      <p:bldP spid="168015" grpId="1" animBg="1"/>
      <p:bldP spid="168016" grpId="0" animBg="1"/>
      <p:bldP spid="168016" grpId="1" animBg="1"/>
      <p:bldP spid="168017" grpId="0" animBg="1"/>
      <p:bldP spid="168017" grpId="1" animBg="1"/>
      <p:bldP spid="168018" grpId="0" animBg="1"/>
      <p:bldP spid="168018" grpId="1" animBg="1"/>
      <p:bldP spid="168019" grpId="0" animBg="1"/>
      <p:bldP spid="16801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39" name="Line 3"/>
          <p:cNvSpPr>
            <a:spLocks noChangeShapeType="1"/>
          </p:cNvSpPr>
          <p:nvPr/>
        </p:nvSpPr>
        <p:spPr bwMode="auto">
          <a:xfrm>
            <a:off x="0" y="942975"/>
            <a:ext cx="9144000" cy="0"/>
          </a:xfrm>
          <a:prstGeom prst="line">
            <a:avLst/>
          </a:prstGeom>
          <a:noFill/>
          <a:ln w="76200" cmpd="dbl">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8" name="Text Box 4"/>
          <p:cNvSpPr txBox="1">
            <a:spLocks noChangeArrowheads="1"/>
          </p:cNvSpPr>
          <p:nvPr/>
        </p:nvSpPr>
        <p:spPr bwMode="auto">
          <a:xfrm>
            <a:off x="588963" y="984250"/>
            <a:ext cx="226060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39941" name="Rectangle 5"/>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9942"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3"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4"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5"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6"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47"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48"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49"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50" name="Line 14"/>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1"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2"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001"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70002"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70003"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70004"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70005"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70006"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70007"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9960"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1" name="Rectangle 25"/>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62"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3"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4"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5"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6"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7"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8"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9"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0"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1"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2"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3"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022"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0023"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0024"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0025"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0026"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9979" name="Group 43"/>
          <p:cNvGrpSpPr>
            <a:grpSpLocks/>
          </p:cNvGrpSpPr>
          <p:nvPr/>
        </p:nvGrpSpPr>
        <p:grpSpPr bwMode="auto">
          <a:xfrm>
            <a:off x="2984500" y="6045200"/>
            <a:ext cx="647700" cy="215900"/>
            <a:chOff x="1880" y="3808"/>
            <a:chExt cx="408" cy="136"/>
          </a:xfrm>
        </p:grpSpPr>
        <p:sp>
          <p:nvSpPr>
            <p:cNvPr id="40078" name="Oval 44"/>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79" name="Oval 45"/>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80" name="Oval 46"/>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 name="Group 47"/>
          <p:cNvGrpSpPr>
            <a:grpSpLocks/>
          </p:cNvGrpSpPr>
          <p:nvPr/>
        </p:nvGrpSpPr>
        <p:grpSpPr bwMode="auto">
          <a:xfrm>
            <a:off x="6921500" y="3630613"/>
            <a:ext cx="387350" cy="228600"/>
            <a:chOff x="4240" y="2392"/>
            <a:chExt cx="244" cy="144"/>
          </a:xfrm>
        </p:grpSpPr>
        <p:sp>
          <p:nvSpPr>
            <p:cNvPr id="40072" name="AutoShape 48"/>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73" name="Line 49"/>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74" name="Line 50"/>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75" name="Line 51"/>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76" name="Line 52"/>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77" name="Line 53"/>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9981" name="Group 54"/>
          <p:cNvGrpSpPr>
            <a:grpSpLocks/>
          </p:cNvGrpSpPr>
          <p:nvPr/>
        </p:nvGrpSpPr>
        <p:grpSpPr bwMode="auto">
          <a:xfrm rot="-5400000">
            <a:off x="3496469" y="6033294"/>
            <a:ext cx="179388" cy="666750"/>
            <a:chOff x="3204" y="3720"/>
            <a:chExt cx="113" cy="420"/>
          </a:xfrm>
        </p:grpSpPr>
        <p:grpSp>
          <p:nvGrpSpPr>
            <p:cNvPr id="40065" name="Group 55"/>
            <p:cNvGrpSpPr>
              <a:grpSpLocks/>
            </p:cNvGrpSpPr>
            <p:nvPr/>
          </p:nvGrpSpPr>
          <p:grpSpPr bwMode="auto">
            <a:xfrm>
              <a:off x="3204" y="3720"/>
              <a:ext cx="113" cy="420"/>
              <a:chOff x="3204" y="3708"/>
              <a:chExt cx="113" cy="420"/>
            </a:xfrm>
          </p:grpSpPr>
          <p:sp>
            <p:nvSpPr>
              <p:cNvPr id="40070" name="AutoShape 5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71" name="Oval 5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066" name="Line 5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67" name="Line 5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68" name="Line 6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69" name="Oval 6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9982" name="Group 62"/>
          <p:cNvGrpSpPr>
            <a:grpSpLocks/>
          </p:cNvGrpSpPr>
          <p:nvPr/>
        </p:nvGrpSpPr>
        <p:grpSpPr bwMode="auto">
          <a:xfrm rot="-5400000">
            <a:off x="2845594" y="6077744"/>
            <a:ext cx="268287" cy="631825"/>
            <a:chOff x="2930" y="3756"/>
            <a:chExt cx="169" cy="398"/>
          </a:xfrm>
        </p:grpSpPr>
        <p:sp>
          <p:nvSpPr>
            <p:cNvPr id="40062" name="Rectangle 63"/>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63" name="Text Box 64"/>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0064" name="Line 65"/>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9983" name="Group 66"/>
          <p:cNvGrpSpPr>
            <a:grpSpLocks/>
          </p:cNvGrpSpPr>
          <p:nvPr/>
        </p:nvGrpSpPr>
        <p:grpSpPr bwMode="auto">
          <a:xfrm rot="-5400000">
            <a:off x="3380581" y="6177757"/>
            <a:ext cx="179387" cy="666750"/>
            <a:chOff x="3204" y="3720"/>
            <a:chExt cx="113" cy="420"/>
          </a:xfrm>
        </p:grpSpPr>
        <p:grpSp>
          <p:nvGrpSpPr>
            <p:cNvPr id="40055" name="Group 67"/>
            <p:cNvGrpSpPr>
              <a:grpSpLocks/>
            </p:cNvGrpSpPr>
            <p:nvPr/>
          </p:nvGrpSpPr>
          <p:grpSpPr bwMode="auto">
            <a:xfrm>
              <a:off x="3204" y="3720"/>
              <a:ext cx="113" cy="420"/>
              <a:chOff x="3204" y="3708"/>
              <a:chExt cx="113" cy="420"/>
            </a:xfrm>
          </p:grpSpPr>
          <p:sp>
            <p:nvSpPr>
              <p:cNvPr id="40060" name="AutoShape 6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61" name="Oval 6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056" name="Line 7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57" name="Line 7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58" name="Line 7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59" name="Oval 7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9984" name="Rectangle 7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59" name="Text Box 7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9" name="Group 88"/>
          <p:cNvGrpSpPr>
            <a:grpSpLocks/>
          </p:cNvGrpSpPr>
          <p:nvPr/>
        </p:nvGrpSpPr>
        <p:grpSpPr bwMode="auto">
          <a:xfrm>
            <a:off x="1712913" y="5962650"/>
            <a:ext cx="612775" cy="457200"/>
            <a:chOff x="2359" y="3560"/>
            <a:chExt cx="386" cy="288"/>
          </a:xfrm>
        </p:grpSpPr>
        <p:sp>
          <p:nvSpPr>
            <p:cNvPr id="40053" name="Rectangle 8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54" name="Text Box 9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0" name="Group 91"/>
          <p:cNvGrpSpPr>
            <a:grpSpLocks/>
          </p:cNvGrpSpPr>
          <p:nvPr/>
        </p:nvGrpSpPr>
        <p:grpSpPr bwMode="auto">
          <a:xfrm>
            <a:off x="1733550" y="1311275"/>
            <a:ext cx="695325" cy="471488"/>
            <a:chOff x="598" y="1763"/>
            <a:chExt cx="438" cy="297"/>
          </a:xfrm>
        </p:grpSpPr>
        <p:sp>
          <p:nvSpPr>
            <p:cNvPr id="40051" name="Rectangle 9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52" name="Text Box 9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70079" name="Line 95"/>
          <p:cNvSpPr>
            <a:spLocks noChangeShapeType="1"/>
          </p:cNvSpPr>
          <p:nvPr/>
        </p:nvSpPr>
        <p:spPr bwMode="auto">
          <a:xfrm flipH="1">
            <a:off x="6438900" y="2235200"/>
            <a:ext cx="596900" cy="723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0" name="Line 96"/>
          <p:cNvSpPr>
            <a:spLocks noChangeShapeType="1"/>
          </p:cNvSpPr>
          <p:nvPr/>
        </p:nvSpPr>
        <p:spPr bwMode="auto">
          <a:xfrm flipH="1" flipV="1">
            <a:off x="6413500" y="4749800"/>
            <a:ext cx="558800" cy="850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pic>
        <p:nvPicPr>
          <p:cNvPr id="170081" name="Picture 97" descr="MCj028128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3850" y="3013075"/>
            <a:ext cx="76835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0082" name="Picture 98" descr="MCj028128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1150" y="4321175"/>
            <a:ext cx="76835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0083" name="Line 99"/>
          <p:cNvSpPr>
            <a:spLocks noChangeShapeType="1"/>
          </p:cNvSpPr>
          <p:nvPr/>
        </p:nvSpPr>
        <p:spPr bwMode="auto">
          <a:xfrm flipH="1">
            <a:off x="3873500" y="3225800"/>
            <a:ext cx="1600200" cy="0"/>
          </a:xfrm>
          <a:prstGeom prst="line">
            <a:avLst/>
          </a:prstGeom>
          <a:noFill/>
          <a:ln w="28575">
            <a:solidFill>
              <a:schemeClr val="tx1"/>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4" name="Line 100"/>
          <p:cNvSpPr>
            <a:spLocks noChangeShapeType="1"/>
          </p:cNvSpPr>
          <p:nvPr/>
        </p:nvSpPr>
        <p:spPr bwMode="auto">
          <a:xfrm flipH="1">
            <a:off x="3873500" y="4533900"/>
            <a:ext cx="1600200" cy="0"/>
          </a:xfrm>
          <a:prstGeom prst="line">
            <a:avLst/>
          </a:prstGeom>
          <a:noFill/>
          <a:ln w="28575">
            <a:solidFill>
              <a:schemeClr val="tx1"/>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5" name="Line 101"/>
          <p:cNvSpPr>
            <a:spLocks noChangeShapeType="1"/>
          </p:cNvSpPr>
          <p:nvPr/>
        </p:nvSpPr>
        <p:spPr bwMode="auto">
          <a:xfrm flipH="1">
            <a:off x="5513388" y="1943100"/>
            <a:ext cx="430212"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6" name="Line 102"/>
          <p:cNvSpPr>
            <a:spLocks noChangeShapeType="1"/>
          </p:cNvSpPr>
          <p:nvPr/>
        </p:nvSpPr>
        <p:spPr bwMode="auto">
          <a:xfrm flipH="1">
            <a:off x="5519738" y="5816600"/>
            <a:ext cx="398462"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0087" name="Rectangle 103"/>
          <p:cNvSpPr>
            <a:spLocks noChangeArrowheads="1"/>
          </p:cNvSpPr>
          <p:nvPr/>
        </p:nvSpPr>
        <p:spPr bwMode="auto">
          <a:xfrm>
            <a:off x="4013200" y="3886200"/>
            <a:ext cx="3949700" cy="1003300"/>
          </a:xfrm>
          <a:prstGeom prst="rect">
            <a:avLst/>
          </a:prstGeom>
          <a:solidFill>
            <a:srgbClr val="FF0000">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088" name="Rectangle 104"/>
          <p:cNvSpPr>
            <a:spLocks noChangeArrowheads="1"/>
          </p:cNvSpPr>
          <p:nvPr/>
        </p:nvSpPr>
        <p:spPr bwMode="auto">
          <a:xfrm>
            <a:off x="3666192" y="2251076"/>
            <a:ext cx="3949700" cy="1016000"/>
          </a:xfrm>
          <a:prstGeom prst="rect">
            <a:avLst/>
          </a:prstGeom>
          <a:solidFill>
            <a:schemeClr val="accent2">
              <a:alpha val="3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1" name="Group 105"/>
          <p:cNvGrpSpPr>
            <a:grpSpLocks/>
          </p:cNvGrpSpPr>
          <p:nvPr/>
        </p:nvGrpSpPr>
        <p:grpSpPr bwMode="auto">
          <a:xfrm>
            <a:off x="2035175" y="4511675"/>
            <a:ext cx="1993900" cy="1312863"/>
            <a:chOff x="1282" y="2786"/>
            <a:chExt cx="1256" cy="883"/>
          </a:xfrm>
        </p:grpSpPr>
        <p:grpSp>
          <p:nvGrpSpPr>
            <p:cNvPr id="40047" name="Group 106"/>
            <p:cNvGrpSpPr>
              <a:grpSpLocks/>
            </p:cNvGrpSpPr>
            <p:nvPr/>
          </p:nvGrpSpPr>
          <p:grpSpPr bwMode="auto">
            <a:xfrm>
              <a:off x="1286" y="2786"/>
              <a:ext cx="1252" cy="878"/>
              <a:chOff x="1286" y="2786"/>
              <a:chExt cx="1252" cy="878"/>
            </a:xfrm>
          </p:grpSpPr>
          <p:sp>
            <p:nvSpPr>
              <p:cNvPr id="40049" name="AutoShape 107"/>
              <p:cNvSpPr>
                <a:spLocks noChangeArrowheads="1"/>
              </p:cNvSpPr>
              <p:nvPr/>
            </p:nvSpPr>
            <p:spPr bwMode="auto">
              <a:xfrm>
                <a:off x="1286" y="2786"/>
                <a:ext cx="1252" cy="875"/>
              </a:xfrm>
              <a:prstGeom prst="parallelogram">
                <a:avLst>
                  <a:gd name="adj" fmla="val 48457"/>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50" name="AutoShape 108"/>
              <p:cNvSpPr>
                <a:spLocks noChangeArrowheads="1"/>
              </p:cNvSpPr>
              <p:nvPr/>
            </p:nvSpPr>
            <p:spPr bwMode="auto">
              <a:xfrm rot="21542888" flipH="1">
                <a:off x="2104" y="2824"/>
                <a:ext cx="424" cy="840"/>
              </a:xfrm>
              <a:prstGeom prst="rtTriangle">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048" name="AutoShape 109"/>
            <p:cNvSpPr>
              <a:spLocks noChangeArrowheads="1"/>
            </p:cNvSpPr>
            <p:nvPr/>
          </p:nvSpPr>
          <p:spPr bwMode="auto">
            <a:xfrm rot="5400000">
              <a:off x="1116" y="3185"/>
              <a:ext cx="650" cy="317"/>
            </a:xfrm>
            <a:prstGeom prst="rtTriangle">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3" name="Group 110"/>
          <p:cNvGrpSpPr>
            <a:grpSpLocks/>
          </p:cNvGrpSpPr>
          <p:nvPr/>
        </p:nvGrpSpPr>
        <p:grpSpPr bwMode="auto">
          <a:xfrm flipV="1">
            <a:off x="2024063" y="1935163"/>
            <a:ext cx="2017712" cy="1325562"/>
            <a:chOff x="1282" y="2786"/>
            <a:chExt cx="1256" cy="883"/>
          </a:xfrm>
        </p:grpSpPr>
        <p:grpSp>
          <p:nvGrpSpPr>
            <p:cNvPr id="40043" name="Group 111"/>
            <p:cNvGrpSpPr>
              <a:grpSpLocks/>
            </p:cNvGrpSpPr>
            <p:nvPr/>
          </p:nvGrpSpPr>
          <p:grpSpPr bwMode="auto">
            <a:xfrm>
              <a:off x="1286" y="2786"/>
              <a:ext cx="1252" cy="878"/>
              <a:chOff x="1286" y="2786"/>
              <a:chExt cx="1252" cy="878"/>
            </a:xfrm>
          </p:grpSpPr>
          <p:sp>
            <p:nvSpPr>
              <p:cNvPr id="40045" name="AutoShape 112"/>
              <p:cNvSpPr>
                <a:spLocks noChangeArrowheads="1"/>
              </p:cNvSpPr>
              <p:nvPr/>
            </p:nvSpPr>
            <p:spPr bwMode="auto">
              <a:xfrm>
                <a:off x="1286" y="2786"/>
                <a:ext cx="1252" cy="875"/>
              </a:xfrm>
              <a:prstGeom prst="parallelogram">
                <a:avLst>
                  <a:gd name="adj" fmla="val 48457"/>
                </a:avLst>
              </a:prstGeom>
              <a:solidFill>
                <a:srgbClr val="3333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46" name="AutoShape 113"/>
              <p:cNvSpPr>
                <a:spLocks noChangeArrowheads="1"/>
              </p:cNvSpPr>
              <p:nvPr/>
            </p:nvSpPr>
            <p:spPr bwMode="auto">
              <a:xfrm rot="21542888" flipH="1">
                <a:off x="2104" y="2824"/>
                <a:ext cx="424" cy="840"/>
              </a:xfrm>
              <a:prstGeom prst="rtTriangle">
                <a:avLst/>
              </a:prstGeom>
              <a:solidFill>
                <a:srgbClr val="3333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0044" name="AutoShape 114"/>
            <p:cNvSpPr>
              <a:spLocks noChangeArrowheads="1"/>
            </p:cNvSpPr>
            <p:nvPr/>
          </p:nvSpPr>
          <p:spPr bwMode="auto">
            <a:xfrm rot="5400000">
              <a:off x="1116" y="3185"/>
              <a:ext cx="650" cy="317"/>
            </a:xfrm>
            <a:prstGeom prst="rtTriangle">
              <a:avLst/>
            </a:prstGeom>
            <a:solidFill>
              <a:srgbClr val="3333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70099" name="Rectangle 115"/>
          <p:cNvSpPr>
            <a:spLocks noChangeArrowheads="1"/>
          </p:cNvSpPr>
          <p:nvPr/>
        </p:nvSpPr>
        <p:spPr bwMode="auto">
          <a:xfrm>
            <a:off x="4013200" y="4889500"/>
            <a:ext cx="3951288" cy="927100"/>
          </a:xfrm>
          <a:prstGeom prst="rect">
            <a:avLst/>
          </a:prstGeom>
          <a:solidFill>
            <a:srgbClr val="FF006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00" name="Rectangle 116"/>
          <p:cNvSpPr>
            <a:spLocks noChangeArrowheads="1"/>
          </p:cNvSpPr>
          <p:nvPr/>
        </p:nvSpPr>
        <p:spPr bwMode="auto">
          <a:xfrm>
            <a:off x="4027488" y="1931988"/>
            <a:ext cx="3924300" cy="939800"/>
          </a:xfrm>
          <a:prstGeom prst="rect">
            <a:avLst/>
          </a:prstGeom>
          <a:solidFill>
            <a:srgbClr val="00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70113" name="Oval 129"/>
          <p:cNvSpPr>
            <a:spLocks noChangeArrowheads="1"/>
          </p:cNvSpPr>
          <p:nvPr/>
        </p:nvSpPr>
        <p:spPr bwMode="auto">
          <a:xfrm>
            <a:off x="6656388" y="1601788"/>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14" name="Oval 130"/>
          <p:cNvSpPr>
            <a:spLocks noChangeArrowheads="1"/>
          </p:cNvSpPr>
          <p:nvPr/>
        </p:nvSpPr>
        <p:spPr bwMode="auto">
          <a:xfrm>
            <a:off x="6643688" y="5449888"/>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16" name="Oval 132"/>
          <p:cNvSpPr>
            <a:spLocks noChangeArrowheads="1"/>
          </p:cNvSpPr>
          <p:nvPr/>
        </p:nvSpPr>
        <p:spPr bwMode="auto">
          <a:xfrm>
            <a:off x="1614488" y="1208088"/>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17" name="Oval 133"/>
          <p:cNvSpPr>
            <a:spLocks noChangeArrowheads="1"/>
          </p:cNvSpPr>
          <p:nvPr/>
        </p:nvSpPr>
        <p:spPr bwMode="auto">
          <a:xfrm>
            <a:off x="1601788" y="5767388"/>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18" name="Line 134"/>
          <p:cNvSpPr>
            <a:spLocks noChangeShapeType="1"/>
          </p:cNvSpPr>
          <p:nvPr/>
        </p:nvSpPr>
        <p:spPr bwMode="auto">
          <a:xfrm>
            <a:off x="2216150" y="1884363"/>
            <a:ext cx="1100138" cy="1862137"/>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19" name="Line 135"/>
          <p:cNvSpPr>
            <a:spLocks noChangeShapeType="1"/>
          </p:cNvSpPr>
          <p:nvPr/>
        </p:nvSpPr>
        <p:spPr bwMode="auto">
          <a:xfrm flipV="1">
            <a:off x="2120900" y="3752850"/>
            <a:ext cx="1189038" cy="2038350"/>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20" name="Line 136"/>
          <p:cNvSpPr>
            <a:spLocks noChangeShapeType="1"/>
          </p:cNvSpPr>
          <p:nvPr/>
        </p:nvSpPr>
        <p:spPr bwMode="auto">
          <a:xfrm flipH="1">
            <a:off x="2433638" y="3749675"/>
            <a:ext cx="892175" cy="0"/>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21" name="Text Box 137"/>
          <p:cNvSpPr txBox="1">
            <a:spLocks noChangeArrowheads="1"/>
          </p:cNvSpPr>
          <p:nvPr/>
        </p:nvSpPr>
        <p:spPr bwMode="auto">
          <a:xfrm>
            <a:off x="3341688" y="3525838"/>
            <a:ext cx="10223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FF00"/>
                </a:solidFill>
              </a:rPr>
              <a:t>Count R</a:t>
            </a:r>
          </a:p>
        </p:txBody>
      </p:sp>
      <p:sp>
        <p:nvSpPr>
          <p:cNvPr id="170122" name="Line 138"/>
          <p:cNvSpPr>
            <a:spLocks noChangeShapeType="1"/>
          </p:cNvSpPr>
          <p:nvPr/>
        </p:nvSpPr>
        <p:spPr bwMode="auto">
          <a:xfrm flipH="1">
            <a:off x="7018338" y="2336800"/>
            <a:ext cx="0" cy="3136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23" name="Text Box 139"/>
          <p:cNvSpPr txBox="1">
            <a:spLocks noChangeArrowheads="1"/>
          </p:cNvSpPr>
          <p:nvPr/>
        </p:nvSpPr>
        <p:spPr bwMode="auto">
          <a:xfrm>
            <a:off x="5303839" y="3485355"/>
            <a:ext cx="1009650" cy="366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FF0000"/>
                </a:solidFill>
              </a:rPr>
              <a:t>Count K</a:t>
            </a:r>
          </a:p>
        </p:txBody>
      </p:sp>
      <p:grpSp>
        <p:nvGrpSpPr>
          <p:cNvPr id="15" name="Group 140"/>
          <p:cNvGrpSpPr>
            <a:grpSpLocks/>
          </p:cNvGrpSpPr>
          <p:nvPr/>
        </p:nvGrpSpPr>
        <p:grpSpPr bwMode="auto">
          <a:xfrm>
            <a:off x="6405563" y="3481388"/>
            <a:ext cx="600075" cy="496887"/>
            <a:chOff x="589" y="2670"/>
            <a:chExt cx="378" cy="297"/>
          </a:xfrm>
        </p:grpSpPr>
        <p:sp>
          <p:nvSpPr>
            <p:cNvPr id="40041" name="Rectangle 141"/>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42" name="Text Box 142"/>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16" name="Group 143"/>
          <p:cNvGrpSpPr>
            <a:grpSpLocks/>
          </p:cNvGrpSpPr>
          <p:nvPr/>
        </p:nvGrpSpPr>
        <p:grpSpPr bwMode="auto">
          <a:xfrm>
            <a:off x="7270750" y="3595688"/>
            <a:ext cx="307975" cy="336550"/>
            <a:chOff x="4601" y="2251"/>
            <a:chExt cx="194" cy="212"/>
          </a:xfrm>
        </p:grpSpPr>
        <p:grpSp>
          <p:nvGrpSpPr>
            <p:cNvPr id="40037" name="Group 144"/>
            <p:cNvGrpSpPr>
              <a:grpSpLocks noChangeAspect="1"/>
            </p:cNvGrpSpPr>
            <p:nvPr/>
          </p:nvGrpSpPr>
          <p:grpSpPr bwMode="auto">
            <a:xfrm>
              <a:off x="4622" y="2251"/>
              <a:ext cx="173" cy="212"/>
              <a:chOff x="3855" y="2096"/>
              <a:chExt cx="217" cy="264"/>
            </a:xfrm>
          </p:grpSpPr>
          <p:sp>
            <p:nvSpPr>
              <p:cNvPr id="40039" name="Oval 14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40" name="Text Box 14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sp>
          <p:nvSpPr>
            <p:cNvPr id="40038" name="Text Box 147"/>
            <p:cNvSpPr txBox="1">
              <a:spLocks noChangeArrowheads="1"/>
            </p:cNvSpPr>
            <p:nvPr/>
          </p:nvSpPr>
          <p:spPr bwMode="auto">
            <a:xfrm>
              <a:off x="4601" y="2259"/>
              <a:ext cx="1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b="1"/>
                <a:t>K</a:t>
              </a:r>
            </a:p>
          </p:txBody>
        </p:sp>
      </p:grpSp>
      <p:sp>
        <p:nvSpPr>
          <p:cNvPr id="170132" name="Line 148"/>
          <p:cNvSpPr>
            <a:spLocks noChangeShapeType="1"/>
          </p:cNvSpPr>
          <p:nvPr/>
        </p:nvSpPr>
        <p:spPr bwMode="auto">
          <a:xfrm flipV="1">
            <a:off x="6750050" y="1963738"/>
            <a:ext cx="266700" cy="1531937"/>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0036" name="Text Box 151"/>
          <p:cNvSpPr txBox="1">
            <a:spLocks noChangeArrowheads="1"/>
          </p:cNvSpPr>
          <p:nvPr/>
        </p:nvSpPr>
        <p:spPr bwMode="auto">
          <a:xfrm>
            <a:off x="5826126" y="2571751"/>
            <a:ext cx="2051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FFFF00"/>
                </a:solidFill>
              </a:rPr>
              <a:t>BJ Hands The</a:t>
            </a:r>
          </a:p>
          <a:p>
            <a:pPr algn="ctr" eaLnBrk="1" hangingPunct="1"/>
            <a:r>
              <a:rPr lang="en-US" altLang="en-US" dirty="0">
                <a:solidFill>
                  <a:srgbClr val="FFFF00"/>
                </a:solidFill>
              </a:rPr>
              <a:t>Ball To The Kicker</a:t>
            </a:r>
          </a:p>
        </p:txBody>
      </p:sp>
      <p:grpSp>
        <p:nvGrpSpPr>
          <p:cNvPr id="19" name="Group 79"/>
          <p:cNvGrpSpPr>
            <a:grpSpLocks/>
          </p:cNvGrpSpPr>
          <p:nvPr/>
        </p:nvGrpSpPr>
        <p:grpSpPr bwMode="auto">
          <a:xfrm>
            <a:off x="6808788" y="5594350"/>
            <a:ext cx="442912" cy="471488"/>
            <a:chOff x="3796" y="2871"/>
            <a:chExt cx="279" cy="297"/>
          </a:xfrm>
        </p:grpSpPr>
        <p:sp>
          <p:nvSpPr>
            <p:cNvPr id="40033" name="Rectangle 8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34" name="Text Box 8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20" name="Group 76"/>
          <p:cNvGrpSpPr>
            <a:grpSpLocks/>
          </p:cNvGrpSpPr>
          <p:nvPr/>
        </p:nvGrpSpPr>
        <p:grpSpPr bwMode="auto">
          <a:xfrm>
            <a:off x="5865813" y="1739900"/>
            <a:ext cx="612775" cy="457200"/>
            <a:chOff x="2359" y="3560"/>
            <a:chExt cx="386" cy="288"/>
          </a:xfrm>
        </p:grpSpPr>
        <p:sp>
          <p:nvSpPr>
            <p:cNvPr id="40031" name="Rectangle 7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32" name="Text Box 7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21" name="Group 82"/>
          <p:cNvGrpSpPr>
            <a:grpSpLocks/>
          </p:cNvGrpSpPr>
          <p:nvPr/>
        </p:nvGrpSpPr>
        <p:grpSpPr bwMode="auto">
          <a:xfrm>
            <a:off x="5865813" y="5600700"/>
            <a:ext cx="612775" cy="457200"/>
            <a:chOff x="2359" y="3560"/>
            <a:chExt cx="386" cy="288"/>
          </a:xfrm>
        </p:grpSpPr>
        <p:sp>
          <p:nvSpPr>
            <p:cNvPr id="40029" name="Rectangle 8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30" name="Text Box 8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170137" name="Oval 153"/>
          <p:cNvSpPr>
            <a:spLocks noChangeArrowheads="1"/>
          </p:cNvSpPr>
          <p:nvPr/>
        </p:nvSpPr>
        <p:spPr bwMode="auto">
          <a:xfrm>
            <a:off x="5770563" y="1571625"/>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38" name="Oval 154"/>
          <p:cNvSpPr>
            <a:spLocks noChangeArrowheads="1"/>
          </p:cNvSpPr>
          <p:nvPr/>
        </p:nvSpPr>
        <p:spPr bwMode="auto">
          <a:xfrm>
            <a:off x="5762625" y="5437188"/>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0139" name="Line 155"/>
          <p:cNvSpPr>
            <a:spLocks noChangeShapeType="1"/>
          </p:cNvSpPr>
          <p:nvPr/>
        </p:nvSpPr>
        <p:spPr bwMode="auto">
          <a:xfrm flipH="1">
            <a:off x="6134100" y="3767138"/>
            <a:ext cx="874713" cy="16922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140" name="Line 156"/>
          <p:cNvSpPr>
            <a:spLocks noChangeShapeType="1"/>
          </p:cNvSpPr>
          <p:nvPr/>
        </p:nvSpPr>
        <p:spPr bwMode="auto">
          <a:xfrm flipH="1" flipV="1">
            <a:off x="6167438" y="2338388"/>
            <a:ext cx="850900" cy="14255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0024" name="Picture 144" descr="Image result for transparent fhsaa logo"/>
          <p:cNvPicPr>
            <a:picLocks noChangeAspect="1" noChangeArrowheads="1"/>
          </p:cNvPicPr>
          <p:nvPr/>
        </p:nvPicPr>
        <p:blipFill>
          <a:blip r:embed="rId4">
            <a:lum bright="-26000"/>
            <a:extLst>
              <a:ext uri="{28A0092B-C50C-407E-A947-70E740481C1C}">
                <a14:useLocalDpi xmlns:a14="http://schemas.microsoft.com/office/drawing/2010/main" val="0"/>
              </a:ext>
            </a:extLst>
          </a:blip>
          <a:srcRect/>
          <a:stretch>
            <a:fillRect/>
          </a:stretch>
        </p:blipFill>
        <p:spPr bwMode="auto">
          <a:xfrm>
            <a:off x="76993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0115" name="Oval 131"/>
          <p:cNvSpPr>
            <a:spLocks noChangeArrowheads="1"/>
          </p:cNvSpPr>
          <p:nvPr/>
        </p:nvSpPr>
        <p:spPr bwMode="auto">
          <a:xfrm>
            <a:off x="1668463" y="3432175"/>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2" name="Group 85"/>
          <p:cNvGrpSpPr>
            <a:grpSpLocks/>
          </p:cNvGrpSpPr>
          <p:nvPr/>
        </p:nvGrpSpPr>
        <p:grpSpPr bwMode="auto">
          <a:xfrm>
            <a:off x="1830388" y="3559175"/>
            <a:ext cx="442912" cy="471488"/>
            <a:chOff x="3796" y="2871"/>
            <a:chExt cx="279" cy="297"/>
          </a:xfrm>
        </p:grpSpPr>
        <p:sp>
          <p:nvSpPr>
            <p:cNvPr id="40027" name="Rectangle 8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028" name="Text Box 8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2" name="TextBox 1">
            <a:extLst>
              <a:ext uri="{FF2B5EF4-FFF2-40B4-BE49-F238E27FC236}">
                <a16:creationId xmlns:a16="http://schemas.microsoft.com/office/drawing/2014/main" id="{2614F2C0-14D1-B56D-9D7B-542B74D09C71}"/>
              </a:ext>
            </a:extLst>
          </p:cNvPr>
          <p:cNvSpPr txBox="1"/>
          <p:nvPr/>
        </p:nvSpPr>
        <p:spPr>
          <a:xfrm>
            <a:off x="4572000" y="6199879"/>
            <a:ext cx="4183811" cy="646331"/>
          </a:xfrm>
          <a:prstGeom prst="rect">
            <a:avLst/>
          </a:prstGeom>
          <a:noFill/>
        </p:spPr>
        <p:txBody>
          <a:bodyPr wrap="square" rtlCol="0">
            <a:spAutoFit/>
          </a:bodyPr>
          <a:lstStyle/>
          <a:p>
            <a:r>
              <a:rPr lang="en-US" dirty="0">
                <a:solidFill>
                  <a:srgbClr val="FF0000"/>
                </a:solidFill>
              </a:rPr>
              <a:t>SJ/FJ – Go 5-10 yards, then stop and</a:t>
            </a:r>
          </a:p>
          <a:p>
            <a:pPr algn="ctr"/>
            <a:r>
              <a:rPr lang="en-US" dirty="0">
                <a:solidFill>
                  <a:srgbClr val="FF0000"/>
                </a:solidFill>
              </a:rPr>
              <a:t>officiate. Keep cushion. You have GL</a:t>
            </a:r>
          </a:p>
        </p:txBody>
      </p:sp>
      <p:sp>
        <p:nvSpPr>
          <p:cNvPr id="4" name="Text Box 3">
            <a:extLst>
              <a:ext uri="{FF2B5EF4-FFF2-40B4-BE49-F238E27FC236}">
                <a16:creationId xmlns:a16="http://schemas.microsoft.com/office/drawing/2014/main" id="{71667CED-C9DA-819F-C7AC-42EC3D6F37D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Free Kicks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0036"/>
                                        </p:tgtEl>
                                        <p:attrNameLst>
                                          <p:attrName>style.visibility</p:attrName>
                                        </p:attrNameLst>
                                      </p:cBhvr>
                                      <p:to>
                                        <p:strVal val="hidden"/>
                                      </p:to>
                                    </p:set>
                                  </p:childTnLst>
                                </p:cTn>
                              </p:par>
                              <p:par>
                                <p:cTn id="7" presetID="9"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dissolve">
                                      <p:cBhvr>
                                        <p:cTn id="9" dur="1000"/>
                                        <p:tgtEl>
                                          <p:spTgt spid="10"/>
                                        </p:tgtEl>
                                      </p:cBhvr>
                                    </p:animEffect>
                                  </p:childTnLst>
                                </p:cTn>
                              </p:par>
                              <p:par>
                                <p:cTn id="10" presetID="9"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1000"/>
                                        <p:tgtEl>
                                          <p:spTgt spid="20"/>
                                        </p:tgtEl>
                                      </p:cBhvr>
                                    </p:animEffect>
                                  </p:childTnLst>
                                </p:cTn>
                              </p:par>
                              <p:par>
                                <p:cTn id="13" presetID="9"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1000"/>
                                        <p:tgtEl>
                                          <p:spTgt spid="19"/>
                                        </p:tgtEl>
                                      </p:cBhvr>
                                    </p:animEffect>
                                  </p:childTnLst>
                                </p:cTn>
                              </p:par>
                              <p:par>
                                <p:cTn id="16" presetID="9"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ssolve">
                                      <p:cBhvr>
                                        <p:cTn id="18" dur="1000"/>
                                        <p:tgtEl>
                                          <p:spTgt spid="21"/>
                                        </p:tgtEl>
                                      </p:cBhvr>
                                    </p:animEffect>
                                  </p:childTnLst>
                                </p:cTn>
                              </p:par>
                              <p:par>
                                <p:cTn id="19" presetID="9"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1000"/>
                                        <p:tgtEl>
                                          <p:spTgt spid="9"/>
                                        </p:tgtEl>
                                      </p:cBhvr>
                                    </p:animEffect>
                                  </p:childTnLst>
                                </p:cTn>
                              </p:par>
                              <p:par>
                                <p:cTn id="22" presetID="9"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1000"/>
                                        <p:tgtEl>
                                          <p:spTgt spid="22"/>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70132"/>
                                        </p:tgtEl>
                                        <p:attrNameLst>
                                          <p:attrName>style.visibility</p:attrName>
                                        </p:attrNameLst>
                                      </p:cBhvr>
                                      <p:to>
                                        <p:strVal val="visible"/>
                                      </p:to>
                                    </p:set>
                                    <p:animEffect transition="in" filter="dissolve">
                                      <p:cBhvr>
                                        <p:cTn id="27" dur="1000"/>
                                        <p:tgtEl>
                                          <p:spTgt spid="1701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4" presetClass="path" presetSubtype="0" accel="50000" decel="50000" fill="hold" nodeType="clickEffect">
                                  <p:stCondLst>
                                    <p:cond delay="0"/>
                                  </p:stCondLst>
                                  <p:childTnLst>
                                    <p:animMotion origin="layout" path="M -3.33333E-6 -2.65788E-6 L 0.03889 -0.25838 " pathEditMode="relative" rAng="0" ptsTypes="AA">
                                      <p:cBhvr>
                                        <p:cTn id="31" dur="5000" fill="hold"/>
                                        <p:tgtEl>
                                          <p:spTgt spid="15"/>
                                        </p:tgtEl>
                                        <p:attrNameLst>
                                          <p:attrName>ppt_x</p:attrName>
                                          <p:attrName>ppt_y</p:attrName>
                                        </p:attrNameLst>
                                      </p:cBhvr>
                                      <p:rCtr x="1944" y="-12931"/>
                                    </p:animMotion>
                                  </p:childTnLst>
                                </p:cTn>
                              </p:par>
                              <p:par>
                                <p:cTn id="32" presetID="9" presetClass="exit" presetSubtype="0" fill="hold" grpId="1" nodeType="withEffect">
                                  <p:stCondLst>
                                    <p:cond delay="0"/>
                                  </p:stCondLst>
                                  <p:childTnLst>
                                    <p:animEffect transition="out" filter="dissolve">
                                      <p:cBhvr>
                                        <p:cTn id="33" dur="1000"/>
                                        <p:tgtEl>
                                          <p:spTgt spid="170132"/>
                                        </p:tgtEl>
                                      </p:cBhvr>
                                    </p:animEffect>
                                    <p:set>
                                      <p:cBhvr>
                                        <p:cTn id="34" dur="1" fill="hold">
                                          <p:stCondLst>
                                            <p:cond delay="999"/>
                                          </p:stCondLst>
                                        </p:cTn>
                                        <p:tgtEl>
                                          <p:spTgt spid="170132"/>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70113"/>
                                        </p:tgtEl>
                                        <p:attrNameLst>
                                          <p:attrName>style.visibility</p:attrName>
                                        </p:attrNameLst>
                                      </p:cBhvr>
                                      <p:to>
                                        <p:strVal val="visible"/>
                                      </p:to>
                                    </p:set>
                                    <p:animEffect transition="in" filter="dissolve">
                                      <p:cBhvr>
                                        <p:cTn id="39" dur="500"/>
                                        <p:tgtEl>
                                          <p:spTgt spid="170113"/>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70122"/>
                                        </p:tgtEl>
                                        <p:attrNameLst>
                                          <p:attrName>style.visibility</p:attrName>
                                        </p:attrNameLst>
                                      </p:cBhvr>
                                      <p:to>
                                        <p:strVal val="visible"/>
                                      </p:to>
                                    </p:set>
                                    <p:animEffect transition="in" filter="dissolve">
                                      <p:cBhvr>
                                        <p:cTn id="42" dur="500"/>
                                        <p:tgtEl>
                                          <p:spTgt spid="170122"/>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70114"/>
                                        </p:tgtEl>
                                        <p:attrNameLst>
                                          <p:attrName>style.visibility</p:attrName>
                                        </p:attrNameLst>
                                      </p:cBhvr>
                                      <p:to>
                                        <p:strVal val="visible"/>
                                      </p:to>
                                    </p:set>
                                    <p:animEffect transition="in" filter="dissolve">
                                      <p:cBhvr>
                                        <p:cTn id="45" dur="500"/>
                                        <p:tgtEl>
                                          <p:spTgt spid="170114"/>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70138"/>
                                        </p:tgtEl>
                                        <p:attrNameLst>
                                          <p:attrName>style.visibility</p:attrName>
                                        </p:attrNameLst>
                                      </p:cBhvr>
                                      <p:to>
                                        <p:strVal val="visible"/>
                                      </p:to>
                                    </p:set>
                                    <p:animEffect transition="in" filter="dissolve">
                                      <p:cBhvr>
                                        <p:cTn id="48" dur="500"/>
                                        <p:tgtEl>
                                          <p:spTgt spid="170138"/>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0140"/>
                                        </p:tgtEl>
                                        <p:attrNameLst>
                                          <p:attrName>style.visibility</p:attrName>
                                        </p:attrNameLst>
                                      </p:cBhvr>
                                      <p:to>
                                        <p:strVal val="visible"/>
                                      </p:to>
                                    </p:set>
                                    <p:animEffect transition="in" filter="dissolve">
                                      <p:cBhvr>
                                        <p:cTn id="51" dur="500"/>
                                        <p:tgtEl>
                                          <p:spTgt spid="170140"/>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70139"/>
                                        </p:tgtEl>
                                        <p:attrNameLst>
                                          <p:attrName>style.visibility</p:attrName>
                                        </p:attrNameLst>
                                      </p:cBhvr>
                                      <p:to>
                                        <p:strVal val="visible"/>
                                      </p:to>
                                    </p:set>
                                    <p:animEffect transition="in" filter="dissolve">
                                      <p:cBhvr>
                                        <p:cTn id="54" dur="500"/>
                                        <p:tgtEl>
                                          <p:spTgt spid="170139"/>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70137"/>
                                        </p:tgtEl>
                                        <p:attrNameLst>
                                          <p:attrName>style.visibility</p:attrName>
                                        </p:attrNameLst>
                                      </p:cBhvr>
                                      <p:to>
                                        <p:strVal val="visible"/>
                                      </p:to>
                                    </p:set>
                                    <p:animEffect transition="in" filter="dissolve">
                                      <p:cBhvr>
                                        <p:cTn id="57" dur="500"/>
                                        <p:tgtEl>
                                          <p:spTgt spid="170137"/>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70123"/>
                                        </p:tgtEl>
                                        <p:attrNameLst>
                                          <p:attrName>style.visibility</p:attrName>
                                        </p:attrNameLst>
                                      </p:cBhvr>
                                      <p:to>
                                        <p:strVal val="visible"/>
                                      </p:to>
                                    </p:set>
                                    <p:animEffect transition="in" filter="dissolve">
                                      <p:cBhvr>
                                        <p:cTn id="60" dur="500"/>
                                        <p:tgtEl>
                                          <p:spTgt spid="17012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70116"/>
                                        </p:tgtEl>
                                        <p:attrNameLst>
                                          <p:attrName>style.visibility</p:attrName>
                                        </p:attrNameLst>
                                      </p:cBhvr>
                                      <p:to>
                                        <p:strVal val="visible"/>
                                      </p:to>
                                    </p:set>
                                    <p:animEffect transition="in" filter="dissolve">
                                      <p:cBhvr>
                                        <p:cTn id="65" dur="500"/>
                                        <p:tgtEl>
                                          <p:spTgt spid="170116"/>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70117"/>
                                        </p:tgtEl>
                                        <p:attrNameLst>
                                          <p:attrName>style.visibility</p:attrName>
                                        </p:attrNameLst>
                                      </p:cBhvr>
                                      <p:to>
                                        <p:strVal val="visible"/>
                                      </p:to>
                                    </p:set>
                                    <p:animEffect transition="in" filter="dissolve">
                                      <p:cBhvr>
                                        <p:cTn id="68" dur="500"/>
                                        <p:tgtEl>
                                          <p:spTgt spid="170117"/>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70115"/>
                                        </p:tgtEl>
                                        <p:attrNameLst>
                                          <p:attrName>style.visibility</p:attrName>
                                        </p:attrNameLst>
                                      </p:cBhvr>
                                      <p:to>
                                        <p:strVal val="visible"/>
                                      </p:to>
                                    </p:set>
                                    <p:animEffect transition="in" filter="dissolve">
                                      <p:cBhvr>
                                        <p:cTn id="71" dur="500"/>
                                        <p:tgtEl>
                                          <p:spTgt spid="170115"/>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170120"/>
                                        </p:tgtEl>
                                        <p:attrNameLst>
                                          <p:attrName>style.visibility</p:attrName>
                                        </p:attrNameLst>
                                      </p:cBhvr>
                                      <p:to>
                                        <p:strVal val="visible"/>
                                      </p:to>
                                    </p:set>
                                    <p:animEffect transition="in" filter="dissolve">
                                      <p:cBhvr>
                                        <p:cTn id="74" dur="500"/>
                                        <p:tgtEl>
                                          <p:spTgt spid="170120"/>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170119"/>
                                        </p:tgtEl>
                                        <p:attrNameLst>
                                          <p:attrName>style.visibility</p:attrName>
                                        </p:attrNameLst>
                                      </p:cBhvr>
                                      <p:to>
                                        <p:strVal val="visible"/>
                                      </p:to>
                                    </p:set>
                                    <p:animEffect transition="in" filter="dissolve">
                                      <p:cBhvr>
                                        <p:cTn id="77" dur="500"/>
                                        <p:tgtEl>
                                          <p:spTgt spid="170119"/>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170118"/>
                                        </p:tgtEl>
                                        <p:attrNameLst>
                                          <p:attrName>style.visibility</p:attrName>
                                        </p:attrNameLst>
                                      </p:cBhvr>
                                      <p:to>
                                        <p:strVal val="visible"/>
                                      </p:to>
                                    </p:set>
                                    <p:animEffect transition="in" filter="dissolve">
                                      <p:cBhvr>
                                        <p:cTn id="80" dur="500"/>
                                        <p:tgtEl>
                                          <p:spTgt spid="170118"/>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70121"/>
                                        </p:tgtEl>
                                        <p:attrNameLst>
                                          <p:attrName>style.visibility</p:attrName>
                                        </p:attrNameLst>
                                      </p:cBhvr>
                                      <p:to>
                                        <p:strVal val="visible"/>
                                      </p:to>
                                    </p:set>
                                    <p:animEffect transition="in" filter="dissolve">
                                      <p:cBhvr>
                                        <p:cTn id="83" dur="500"/>
                                        <p:tgtEl>
                                          <p:spTgt spid="170121"/>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9" presetClass="exit" presetSubtype="0" fill="hold" grpId="1" nodeType="clickEffect">
                                  <p:stCondLst>
                                    <p:cond delay="0"/>
                                  </p:stCondLst>
                                  <p:childTnLst>
                                    <p:animEffect transition="out" filter="dissolve">
                                      <p:cBhvr>
                                        <p:cTn id="87" dur="500"/>
                                        <p:tgtEl>
                                          <p:spTgt spid="170113"/>
                                        </p:tgtEl>
                                      </p:cBhvr>
                                    </p:animEffect>
                                    <p:set>
                                      <p:cBhvr>
                                        <p:cTn id="88" dur="1" fill="hold">
                                          <p:stCondLst>
                                            <p:cond delay="499"/>
                                          </p:stCondLst>
                                        </p:cTn>
                                        <p:tgtEl>
                                          <p:spTgt spid="170113"/>
                                        </p:tgtEl>
                                        <p:attrNameLst>
                                          <p:attrName>style.visibility</p:attrName>
                                        </p:attrNameLst>
                                      </p:cBhvr>
                                      <p:to>
                                        <p:strVal val="hidden"/>
                                      </p:to>
                                    </p:set>
                                  </p:childTnLst>
                                </p:cTn>
                              </p:par>
                              <p:par>
                                <p:cTn id="89" presetID="9" presetClass="exit" presetSubtype="0" fill="hold" grpId="1" nodeType="withEffect">
                                  <p:stCondLst>
                                    <p:cond delay="0"/>
                                  </p:stCondLst>
                                  <p:childTnLst>
                                    <p:animEffect transition="out" filter="dissolve">
                                      <p:cBhvr>
                                        <p:cTn id="90" dur="500"/>
                                        <p:tgtEl>
                                          <p:spTgt spid="170138"/>
                                        </p:tgtEl>
                                      </p:cBhvr>
                                    </p:animEffect>
                                    <p:set>
                                      <p:cBhvr>
                                        <p:cTn id="91" dur="1" fill="hold">
                                          <p:stCondLst>
                                            <p:cond delay="499"/>
                                          </p:stCondLst>
                                        </p:cTn>
                                        <p:tgtEl>
                                          <p:spTgt spid="170138"/>
                                        </p:tgtEl>
                                        <p:attrNameLst>
                                          <p:attrName>style.visibility</p:attrName>
                                        </p:attrNameLst>
                                      </p:cBhvr>
                                      <p:to>
                                        <p:strVal val="hidden"/>
                                      </p:to>
                                    </p:set>
                                  </p:childTnLst>
                                </p:cTn>
                              </p:par>
                              <p:par>
                                <p:cTn id="92" presetID="9" presetClass="exit" presetSubtype="0" fill="hold" grpId="1" nodeType="withEffect">
                                  <p:stCondLst>
                                    <p:cond delay="0"/>
                                  </p:stCondLst>
                                  <p:childTnLst>
                                    <p:animEffect transition="out" filter="dissolve">
                                      <p:cBhvr>
                                        <p:cTn id="93" dur="500"/>
                                        <p:tgtEl>
                                          <p:spTgt spid="170114"/>
                                        </p:tgtEl>
                                      </p:cBhvr>
                                    </p:animEffect>
                                    <p:set>
                                      <p:cBhvr>
                                        <p:cTn id="94" dur="1" fill="hold">
                                          <p:stCondLst>
                                            <p:cond delay="499"/>
                                          </p:stCondLst>
                                        </p:cTn>
                                        <p:tgtEl>
                                          <p:spTgt spid="170114"/>
                                        </p:tgtEl>
                                        <p:attrNameLst>
                                          <p:attrName>style.visibility</p:attrName>
                                        </p:attrNameLst>
                                      </p:cBhvr>
                                      <p:to>
                                        <p:strVal val="hidden"/>
                                      </p:to>
                                    </p:set>
                                  </p:childTnLst>
                                </p:cTn>
                              </p:par>
                              <p:par>
                                <p:cTn id="95" presetID="9" presetClass="exit" presetSubtype="0" fill="hold" grpId="1" nodeType="withEffect">
                                  <p:stCondLst>
                                    <p:cond delay="0"/>
                                  </p:stCondLst>
                                  <p:childTnLst>
                                    <p:animEffect transition="out" filter="dissolve">
                                      <p:cBhvr>
                                        <p:cTn id="96" dur="500"/>
                                        <p:tgtEl>
                                          <p:spTgt spid="170123"/>
                                        </p:tgtEl>
                                      </p:cBhvr>
                                    </p:animEffect>
                                    <p:set>
                                      <p:cBhvr>
                                        <p:cTn id="97" dur="1" fill="hold">
                                          <p:stCondLst>
                                            <p:cond delay="499"/>
                                          </p:stCondLst>
                                        </p:cTn>
                                        <p:tgtEl>
                                          <p:spTgt spid="170123"/>
                                        </p:tgtEl>
                                        <p:attrNameLst>
                                          <p:attrName>style.visibility</p:attrName>
                                        </p:attrNameLst>
                                      </p:cBhvr>
                                      <p:to>
                                        <p:strVal val="hidden"/>
                                      </p:to>
                                    </p:set>
                                  </p:childTnLst>
                                </p:cTn>
                              </p:par>
                              <p:par>
                                <p:cTn id="98" presetID="9" presetClass="exit" presetSubtype="0" fill="hold" grpId="1" nodeType="withEffect">
                                  <p:stCondLst>
                                    <p:cond delay="0"/>
                                  </p:stCondLst>
                                  <p:childTnLst>
                                    <p:animEffect transition="out" filter="dissolve">
                                      <p:cBhvr>
                                        <p:cTn id="99" dur="500"/>
                                        <p:tgtEl>
                                          <p:spTgt spid="170120"/>
                                        </p:tgtEl>
                                      </p:cBhvr>
                                    </p:animEffect>
                                    <p:set>
                                      <p:cBhvr>
                                        <p:cTn id="100" dur="1" fill="hold">
                                          <p:stCondLst>
                                            <p:cond delay="499"/>
                                          </p:stCondLst>
                                        </p:cTn>
                                        <p:tgtEl>
                                          <p:spTgt spid="170120"/>
                                        </p:tgtEl>
                                        <p:attrNameLst>
                                          <p:attrName>style.visibility</p:attrName>
                                        </p:attrNameLst>
                                      </p:cBhvr>
                                      <p:to>
                                        <p:strVal val="hidden"/>
                                      </p:to>
                                    </p:set>
                                  </p:childTnLst>
                                </p:cTn>
                              </p:par>
                              <p:par>
                                <p:cTn id="101" presetID="9" presetClass="exit" presetSubtype="0" fill="hold" grpId="1" nodeType="withEffect">
                                  <p:stCondLst>
                                    <p:cond delay="0"/>
                                  </p:stCondLst>
                                  <p:childTnLst>
                                    <p:animEffect transition="out" filter="dissolve">
                                      <p:cBhvr>
                                        <p:cTn id="102" dur="500"/>
                                        <p:tgtEl>
                                          <p:spTgt spid="170115"/>
                                        </p:tgtEl>
                                      </p:cBhvr>
                                    </p:animEffect>
                                    <p:set>
                                      <p:cBhvr>
                                        <p:cTn id="103" dur="1" fill="hold">
                                          <p:stCondLst>
                                            <p:cond delay="499"/>
                                          </p:stCondLst>
                                        </p:cTn>
                                        <p:tgtEl>
                                          <p:spTgt spid="170115"/>
                                        </p:tgtEl>
                                        <p:attrNameLst>
                                          <p:attrName>style.visibility</p:attrName>
                                        </p:attrNameLst>
                                      </p:cBhvr>
                                      <p:to>
                                        <p:strVal val="hidden"/>
                                      </p:to>
                                    </p:set>
                                  </p:childTnLst>
                                </p:cTn>
                              </p:par>
                              <p:par>
                                <p:cTn id="104" presetID="9" presetClass="exit" presetSubtype="0" fill="hold" grpId="1" nodeType="withEffect">
                                  <p:stCondLst>
                                    <p:cond delay="0"/>
                                  </p:stCondLst>
                                  <p:childTnLst>
                                    <p:animEffect transition="out" filter="dissolve">
                                      <p:cBhvr>
                                        <p:cTn id="105" dur="500"/>
                                        <p:tgtEl>
                                          <p:spTgt spid="170119"/>
                                        </p:tgtEl>
                                      </p:cBhvr>
                                    </p:animEffect>
                                    <p:set>
                                      <p:cBhvr>
                                        <p:cTn id="106" dur="1" fill="hold">
                                          <p:stCondLst>
                                            <p:cond delay="499"/>
                                          </p:stCondLst>
                                        </p:cTn>
                                        <p:tgtEl>
                                          <p:spTgt spid="170119"/>
                                        </p:tgtEl>
                                        <p:attrNameLst>
                                          <p:attrName>style.visibility</p:attrName>
                                        </p:attrNameLst>
                                      </p:cBhvr>
                                      <p:to>
                                        <p:strVal val="hidden"/>
                                      </p:to>
                                    </p:set>
                                  </p:childTnLst>
                                </p:cTn>
                              </p:par>
                              <p:par>
                                <p:cTn id="107" presetID="9" presetClass="exit" presetSubtype="0" fill="hold" grpId="1" nodeType="withEffect">
                                  <p:stCondLst>
                                    <p:cond delay="0"/>
                                  </p:stCondLst>
                                  <p:childTnLst>
                                    <p:animEffect transition="out" filter="dissolve">
                                      <p:cBhvr>
                                        <p:cTn id="108" dur="500"/>
                                        <p:tgtEl>
                                          <p:spTgt spid="170117"/>
                                        </p:tgtEl>
                                      </p:cBhvr>
                                    </p:animEffect>
                                    <p:set>
                                      <p:cBhvr>
                                        <p:cTn id="109" dur="1" fill="hold">
                                          <p:stCondLst>
                                            <p:cond delay="499"/>
                                          </p:stCondLst>
                                        </p:cTn>
                                        <p:tgtEl>
                                          <p:spTgt spid="170117"/>
                                        </p:tgtEl>
                                        <p:attrNameLst>
                                          <p:attrName>style.visibility</p:attrName>
                                        </p:attrNameLst>
                                      </p:cBhvr>
                                      <p:to>
                                        <p:strVal val="hidden"/>
                                      </p:to>
                                    </p:set>
                                  </p:childTnLst>
                                </p:cTn>
                              </p:par>
                              <p:par>
                                <p:cTn id="110" presetID="9" presetClass="exit" presetSubtype="0" fill="hold" grpId="1" nodeType="withEffect">
                                  <p:stCondLst>
                                    <p:cond delay="0"/>
                                  </p:stCondLst>
                                  <p:childTnLst>
                                    <p:animEffect transition="out" filter="dissolve">
                                      <p:cBhvr>
                                        <p:cTn id="111" dur="500"/>
                                        <p:tgtEl>
                                          <p:spTgt spid="170121"/>
                                        </p:tgtEl>
                                      </p:cBhvr>
                                    </p:animEffect>
                                    <p:set>
                                      <p:cBhvr>
                                        <p:cTn id="112" dur="1" fill="hold">
                                          <p:stCondLst>
                                            <p:cond delay="499"/>
                                          </p:stCondLst>
                                        </p:cTn>
                                        <p:tgtEl>
                                          <p:spTgt spid="170121"/>
                                        </p:tgtEl>
                                        <p:attrNameLst>
                                          <p:attrName>style.visibility</p:attrName>
                                        </p:attrNameLst>
                                      </p:cBhvr>
                                      <p:to>
                                        <p:strVal val="hidden"/>
                                      </p:to>
                                    </p:set>
                                  </p:childTnLst>
                                </p:cTn>
                              </p:par>
                              <p:par>
                                <p:cTn id="113" presetID="9" presetClass="exit" presetSubtype="0" fill="hold" grpId="1" nodeType="withEffect">
                                  <p:stCondLst>
                                    <p:cond delay="0"/>
                                  </p:stCondLst>
                                  <p:childTnLst>
                                    <p:animEffect transition="out" filter="dissolve">
                                      <p:cBhvr>
                                        <p:cTn id="114" dur="500"/>
                                        <p:tgtEl>
                                          <p:spTgt spid="170118"/>
                                        </p:tgtEl>
                                      </p:cBhvr>
                                    </p:animEffect>
                                    <p:set>
                                      <p:cBhvr>
                                        <p:cTn id="115" dur="1" fill="hold">
                                          <p:stCondLst>
                                            <p:cond delay="499"/>
                                          </p:stCondLst>
                                        </p:cTn>
                                        <p:tgtEl>
                                          <p:spTgt spid="170118"/>
                                        </p:tgtEl>
                                        <p:attrNameLst>
                                          <p:attrName>style.visibility</p:attrName>
                                        </p:attrNameLst>
                                      </p:cBhvr>
                                      <p:to>
                                        <p:strVal val="hidden"/>
                                      </p:to>
                                    </p:set>
                                  </p:childTnLst>
                                </p:cTn>
                              </p:par>
                              <p:par>
                                <p:cTn id="116" presetID="9" presetClass="exit" presetSubtype="0" fill="hold" grpId="1" nodeType="withEffect">
                                  <p:stCondLst>
                                    <p:cond delay="0"/>
                                  </p:stCondLst>
                                  <p:childTnLst>
                                    <p:animEffect transition="out" filter="dissolve">
                                      <p:cBhvr>
                                        <p:cTn id="117" dur="500"/>
                                        <p:tgtEl>
                                          <p:spTgt spid="170116"/>
                                        </p:tgtEl>
                                      </p:cBhvr>
                                    </p:animEffect>
                                    <p:set>
                                      <p:cBhvr>
                                        <p:cTn id="118" dur="1" fill="hold">
                                          <p:stCondLst>
                                            <p:cond delay="499"/>
                                          </p:stCondLst>
                                        </p:cTn>
                                        <p:tgtEl>
                                          <p:spTgt spid="170116"/>
                                        </p:tgtEl>
                                        <p:attrNameLst>
                                          <p:attrName>style.visibility</p:attrName>
                                        </p:attrNameLst>
                                      </p:cBhvr>
                                      <p:to>
                                        <p:strVal val="hidden"/>
                                      </p:to>
                                    </p:set>
                                  </p:childTnLst>
                                </p:cTn>
                              </p:par>
                              <p:par>
                                <p:cTn id="119" presetID="9" presetClass="exit" presetSubtype="0" fill="hold" grpId="1" nodeType="withEffect">
                                  <p:stCondLst>
                                    <p:cond delay="0"/>
                                  </p:stCondLst>
                                  <p:childTnLst>
                                    <p:animEffect transition="out" filter="dissolve">
                                      <p:cBhvr>
                                        <p:cTn id="120" dur="500"/>
                                        <p:tgtEl>
                                          <p:spTgt spid="170122"/>
                                        </p:tgtEl>
                                      </p:cBhvr>
                                    </p:animEffect>
                                    <p:set>
                                      <p:cBhvr>
                                        <p:cTn id="121" dur="1" fill="hold">
                                          <p:stCondLst>
                                            <p:cond delay="499"/>
                                          </p:stCondLst>
                                        </p:cTn>
                                        <p:tgtEl>
                                          <p:spTgt spid="170122"/>
                                        </p:tgtEl>
                                        <p:attrNameLst>
                                          <p:attrName>style.visibility</p:attrName>
                                        </p:attrNameLst>
                                      </p:cBhvr>
                                      <p:to>
                                        <p:strVal val="hidden"/>
                                      </p:to>
                                    </p:set>
                                  </p:childTnLst>
                                </p:cTn>
                              </p:par>
                              <p:par>
                                <p:cTn id="122" presetID="9" presetClass="exit" presetSubtype="0" fill="hold" grpId="1" nodeType="withEffect">
                                  <p:stCondLst>
                                    <p:cond delay="0"/>
                                  </p:stCondLst>
                                  <p:childTnLst>
                                    <p:animEffect transition="out" filter="dissolve">
                                      <p:cBhvr>
                                        <p:cTn id="123" dur="500"/>
                                        <p:tgtEl>
                                          <p:spTgt spid="170137"/>
                                        </p:tgtEl>
                                      </p:cBhvr>
                                    </p:animEffect>
                                    <p:set>
                                      <p:cBhvr>
                                        <p:cTn id="124" dur="1" fill="hold">
                                          <p:stCondLst>
                                            <p:cond delay="499"/>
                                          </p:stCondLst>
                                        </p:cTn>
                                        <p:tgtEl>
                                          <p:spTgt spid="170137"/>
                                        </p:tgtEl>
                                        <p:attrNameLst>
                                          <p:attrName>style.visibility</p:attrName>
                                        </p:attrNameLst>
                                      </p:cBhvr>
                                      <p:to>
                                        <p:strVal val="hidden"/>
                                      </p:to>
                                    </p:set>
                                  </p:childTnLst>
                                </p:cTn>
                              </p:par>
                              <p:par>
                                <p:cTn id="125" presetID="9" presetClass="exit" presetSubtype="0" fill="hold" grpId="1" nodeType="withEffect">
                                  <p:stCondLst>
                                    <p:cond delay="0"/>
                                  </p:stCondLst>
                                  <p:childTnLst>
                                    <p:animEffect transition="out" filter="dissolve">
                                      <p:cBhvr>
                                        <p:cTn id="126" dur="500"/>
                                        <p:tgtEl>
                                          <p:spTgt spid="170139"/>
                                        </p:tgtEl>
                                      </p:cBhvr>
                                    </p:animEffect>
                                    <p:set>
                                      <p:cBhvr>
                                        <p:cTn id="127" dur="1" fill="hold">
                                          <p:stCondLst>
                                            <p:cond delay="499"/>
                                          </p:stCondLst>
                                        </p:cTn>
                                        <p:tgtEl>
                                          <p:spTgt spid="170139"/>
                                        </p:tgtEl>
                                        <p:attrNameLst>
                                          <p:attrName>style.visibility</p:attrName>
                                        </p:attrNameLst>
                                      </p:cBhvr>
                                      <p:to>
                                        <p:strVal val="hidden"/>
                                      </p:to>
                                    </p:set>
                                  </p:childTnLst>
                                </p:cTn>
                              </p:par>
                              <p:par>
                                <p:cTn id="128" presetID="9" presetClass="exit" presetSubtype="0" fill="hold" grpId="1" nodeType="withEffect">
                                  <p:stCondLst>
                                    <p:cond delay="0"/>
                                  </p:stCondLst>
                                  <p:childTnLst>
                                    <p:animEffect transition="out" filter="dissolve">
                                      <p:cBhvr>
                                        <p:cTn id="129" dur="500"/>
                                        <p:tgtEl>
                                          <p:spTgt spid="170140"/>
                                        </p:tgtEl>
                                      </p:cBhvr>
                                    </p:animEffect>
                                    <p:set>
                                      <p:cBhvr>
                                        <p:cTn id="130" dur="1" fill="hold">
                                          <p:stCondLst>
                                            <p:cond delay="499"/>
                                          </p:stCondLst>
                                        </p:cTn>
                                        <p:tgtEl>
                                          <p:spTgt spid="170140"/>
                                        </p:tgtEl>
                                        <p:attrNameLst>
                                          <p:attrName>style.visibility</p:attrName>
                                        </p:attrNameLst>
                                      </p:cBhvr>
                                      <p:to>
                                        <p:strVal val="hidden"/>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35" presetClass="path" presetSubtype="0" accel="50000" decel="50000" fill="hold" nodeType="clickEffect">
                                  <p:stCondLst>
                                    <p:cond delay="0"/>
                                  </p:stCondLst>
                                  <p:childTnLst>
                                    <p:animMotion origin="layout" path="M 5E-6 4.1337E-6 L -0.47917 0.00185 " pathEditMode="relative" rAng="0" ptsTypes="AA">
                                      <p:cBhvr>
                                        <p:cTn id="134" dur="3000" fill="hold"/>
                                        <p:tgtEl>
                                          <p:spTgt spid="3"/>
                                        </p:tgtEl>
                                        <p:attrNameLst>
                                          <p:attrName>ppt_x</p:attrName>
                                          <p:attrName>ppt_y</p:attrName>
                                        </p:attrNameLst>
                                      </p:cBhvr>
                                      <p:rCtr x="-23958" y="93"/>
                                    </p:animMotion>
                                  </p:childTnLst>
                                </p:cTn>
                              </p:par>
                            </p:childTnLst>
                          </p:cTn>
                        </p:par>
                        <p:par>
                          <p:cTn id="135" fill="hold" nodeType="afterGroup">
                            <p:stCondLst>
                              <p:cond delay="3000"/>
                            </p:stCondLst>
                            <p:childTnLst>
                              <p:par>
                                <p:cTn id="136" presetID="9" presetClass="exit" presetSubtype="0" fill="hold" nodeType="afterEffect">
                                  <p:stCondLst>
                                    <p:cond delay="0"/>
                                  </p:stCondLst>
                                  <p:childTnLst>
                                    <p:animEffect transition="out" filter="dissolve">
                                      <p:cBhvr>
                                        <p:cTn id="137" dur="500"/>
                                        <p:tgtEl>
                                          <p:spTgt spid="16"/>
                                        </p:tgtEl>
                                      </p:cBhvr>
                                    </p:animEffect>
                                    <p:set>
                                      <p:cBhvr>
                                        <p:cTn id="138" dur="1" fill="hold">
                                          <p:stCondLst>
                                            <p:cond delay="499"/>
                                          </p:stCondLst>
                                        </p:cTn>
                                        <p:tgtEl>
                                          <p:spTgt spid="16"/>
                                        </p:tgtEl>
                                        <p:attrNameLst>
                                          <p:attrName>style.visibility</p:attrName>
                                        </p:attrNameLst>
                                      </p:cBhvr>
                                      <p:to>
                                        <p:strVal val="hidden"/>
                                      </p:to>
                                    </p:set>
                                  </p:childTnLst>
                                </p:cTn>
                              </p:par>
                            </p:childTnLst>
                          </p:cTn>
                        </p:par>
                        <p:par>
                          <p:cTn id="139" fill="hold" nodeType="afterGroup">
                            <p:stCondLst>
                              <p:cond delay="3500"/>
                            </p:stCondLst>
                            <p:childTnLst>
                              <p:par>
                                <p:cTn id="140" presetID="9" presetClass="entr" presetSubtype="0" fill="hold" grpId="0" nodeType="afterEffect">
                                  <p:stCondLst>
                                    <p:cond delay="1000"/>
                                  </p:stCondLst>
                                  <p:childTnLst>
                                    <p:set>
                                      <p:cBhvr>
                                        <p:cTn id="141" dur="1" fill="hold">
                                          <p:stCondLst>
                                            <p:cond delay="0"/>
                                          </p:stCondLst>
                                        </p:cTn>
                                        <p:tgtEl>
                                          <p:spTgt spid="170079"/>
                                        </p:tgtEl>
                                        <p:attrNameLst>
                                          <p:attrName>style.visibility</p:attrName>
                                        </p:attrNameLst>
                                      </p:cBhvr>
                                      <p:to>
                                        <p:strVal val="visible"/>
                                      </p:to>
                                    </p:set>
                                    <p:animEffect transition="in" filter="dissolve">
                                      <p:cBhvr>
                                        <p:cTn id="142" dur="1000"/>
                                        <p:tgtEl>
                                          <p:spTgt spid="170079"/>
                                        </p:tgtEl>
                                      </p:cBhvr>
                                    </p:animEffect>
                                  </p:childTnLst>
                                </p:cTn>
                              </p:par>
                              <p:par>
                                <p:cTn id="143" presetID="9" presetClass="entr" presetSubtype="0" fill="hold" grpId="0" nodeType="withEffect">
                                  <p:stCondLst>
                                    <p:cond delay="1000"/>
                                  </p:stCondLst>
                                  <p:childTnLst>
                                    <p:set>
                                      <p:cBhvr>
                                        <p:cTn id="144" dur="1" fill="hold">
                                          <p:stCondLst>
                                            <p:cond delay="0"/>
                                          </p:stCondLst>
                                        </p:cTn>
                                        <p:tgtEl>
                                          <p:spTgt spid="170080"/>
                                        </p:tgtEl>
                                        <p:attrNameLst>
                                          <p:attrName>style.visibility</p:attrName>
                                        </p:attrNameLst>
                                      </p:cBhvr>
                                      <p:to>
                                        <p:strVal val="visible"/>
                                      </p:to>
                                    </p:set>
                                    <p:animEffect transition="in" filter="dissolve">
                                      <p:cBhvr>
                                        <p:cTn id="145" dur="1000"/>
                                        <p:tgtEl>
                                          <p:spTgt spid="170080"/>
                                        </p:tgtEl>
                                      </p:cBhvr>
                                    </p:animEffect>
                                  </p:childTnLst>
                                </p:cTn>
                              </p:par>
                              <p:par>
                                <p:cTn id="146" presetID="9" presetClass="entr" presetSubtype="0" fill="hold" nodeType="withEffect">
                                  <p:stCondLst>
                                    <p:cond delay="1000"/>
                                  </p:stCondLst>
                                  <p:childTnLst>
                                    <p:set>
                                      <p:cBhvr>
                                        <p:cTn id="147" dur="1" fill="hold">
                                          <p:stCondLst>
                                            <p:cond delay="0"/>
                                          </p:stCondLst>
                                        </p:cTn>
                                        <p:tgtEl>
                                          <p:spTgt spid="170081"/>
                                        </p:tgtEl>
                                        <p:attrNameLst>
                                          <p:attrName>style.visibility</p:attrName>
                                        </p:attrNameLst>
                                      </p:cBhvr>
                                      <p:to>
                                        <p:strVal val="visible"/>
                                      </p:to>
                                    </p:set>
                                    <p:animEffect transition="in" filter="dissolve">
                                      <p:cBhvr>
                                        <p:cTn id="148" dur="1000"/>
                                        <p:tgtEl>
                                          <p:spTgt spid="170081"/>
                                        </p:tgtEl>
                                      </p:cBhvr>
                                    </p:animEffect>
                                  </p:childTnLst>
                                </p:cTn>
                              </p:par>
                              <p:par>
                                <p:cTn id="149" presetID="9" presetClass="entr" presetSubtype="0" fill="hold" nodeType="withEffect">
                                  <p:stCondLst>
                                    <p:cond delay="1000"/>
                                  </p:stCondLst>
                                  <p:childTnLst>
                                    <p:set>
                                      <p:cBhvr>
                                        <p:cTn id="150" dur="1" fill="hold">
                                          <p:stCondLst>
                                            <p:cond delay="0"/>
                                          </p:stCondLst>
                                        </p:cTn>
                                        <p:tgtEl>
                                          <p:spTgt spid="170082"/>
                                        </p:tgtEl>
                                        <p:attrNameLst>
                                          <p:attrName>style.visibility</p:attrName>
                                        </p:attrNameLst>
                                      </p:cBhvr>
                                      <p:to>
                                        <p:strVal val="visible"/>
                                      </p:to>
                                    </p:set>
                                    <p:animEffect transition="in" filter="dissolve">
                                      <p:cBhvr>
                                        <p:cTn id="151" dur="1000"/>
                                        <p:tgtEl>
                                          <p:spTgt spid="170082"/>
                                        </p:tgtEl>
                                      </p:cBhvr>
                                    </p:animEffect>
                                  </p:childTnLst>
                                </p:cTn>
                              </p:par>
                              <p:par>
                                <p:cTn id="152" presetID="9" presetClass="entr" presetSubtype="0" fill="hold" grpId="0" nodeType="withEffect">
                                  <p:stCondLst>
                                    <p:cond delay="1000"/>
                                  </p:stCondLst>
                                  <p:childTnLst>
                                    <p:set>
                                      <p:cBhvr>
                                        <p:cTn id="153" dur="1" fill="hold">
                                          <p:stCondLst>
                                            <p:cond delay="0"/>
                                          </p:stCondLst>
                                        </p:cTn>
                                        <p:tgtEl>
                                          <p:spTgt spid="170083"/>
                                        </p:tgtEl>
                                        <p:attrNameLst>
                                          <p:attrName>style.visibility</p:attrName>
                                        </p:attrNameLst>
                                      </p:cBhvr>
                                      <p:to>
                                        <p:strVal val="visible"/>
                                      </p:to>
                                    </p:set>
                                    <p:animEffect transition="in" filter="dissolve">
                                      <p:cBhvr>
                                        <p:cTn id="154" dur="1000"/>
                                        <p:tgtEl>
                                          <p:spTgt spid="170083"/>
                                        </p:tgtEl>
                                      </p:cBhvr>
                                    </p:animEffect>
                                  </p:childTnLst>
                                </p:cTn>
                              </p:par>
                              <p:par>
                                <p:cTn id="155" presetID="9" presetClass="entr" presetSubtype="0" fill="hold" grpId="0" nodeType="withEffect">
                                  <p:stCondLst>
                                    <p:cond delay="1000"/>
                                  </p:stCondLst>
                                  <p:childTnLst>
                                    <p:set>
                                      <p:cBhvr>
                                        <p:cTn id="156" dur="1" fill="hold">
                                          <p:stCondLst>
                                            <p:cond delay="0"/>
                                          </p:stCondLst>
                                        </p:cTn>
                                        <p:tgtEl>
                                          <p:spTgt spid="170084"/>
                                        </p:tgtEl>
                                        <p:attrNameLst>
                                          <p:attrName>style.visibility</p:attrName>
                                        </p:attrNameLst>
                                      </p:cBhvr>
                                      <p:to>
                                        <p:strVal val="visible"/>
                                      </p:to>
                                    </p:set>
                                    <p:animEffect transition="in" filter="dissolve">
                                      <p:cBhvr>
                                        <p:cTn id="157" dur="1000"/>
                                        <p:tgtEl>
                                          <p:spTgt spid="170084"/>
                                        </p:tgtEl>
                                      </p:cBhvr>
                                    </p:animEffect>
                                  </p:childTnLst>
                                </p:cTn>
                              </p:par>
                              <p:par>
                                <p:cTn id="158" presetID="35" presetClass="path" presetSubtype="0" accel="50000" decel="50000" fill="hold" nodeType="withEffect">
                                  <p:stCondLst>
                                    <p:cond delay="1000"/>
                                  </p:stCondLst>
                                  <p:childTnLst>
                                    <p:animMotion origin="layout" path="M 0.03889 -0.25838 L -0.03541 -0.07703 " pathEditMode="relative" rAng="0" ptsTypes="AA">
                                      <p:cBhvr>
                                        <p:cTn id="159" dur="3000" fill="hold"/>
                                        <p:tgtEl>
                                          <p:spTgt spid="15"/>
                                        </p:tgtEl>
                                        <p:attrNameLst>
                                          <p:attrName>ppt_x</p:attrName>
                                          <p:attrName>ppt_y</p:attrName>
                                        </p:attrNameLst>
                                      </p:cBhvr>
                                      <p:rCtr x="-3715" y="9068"/>
                                    </p:animMotion>
                                  </p:childTnLst>
                                </p:cTn>
                              </p:par>
                              <p:par>
                                <p:cTn id="160" presetID="35" presetClass="path" presetSubtype="0" accel="50000" decel="50000" fill="hold" nodeType="withEffect">
                                  <p:stCondLst>
                                    <p:cond delay="1000"/>
                                  </p:stCondLst>
                                  <p:childTnLst>
                                    <p:animMotion origin="layout" path="M 1.11022E-16 -1.31853E-7 L -0.07187 -0.19338 " pathEditMode="relative" rAng="0" ptsTypes="AA">
                                      <p:cBhvr>
                                        <p:cTn id="161" dur="3000" fill="hold"/>
                                        <p:tgtEl>
                                          <p:spTgt spid="19"/>
                                        </p:tgtEl>
                                        <p:attrNameLst>
                                          <p:attrName>ppt_x</p:attrName>
                                          <p:attrName>ppt_y</p:attrName>
                                        </p:attrNameLst>
                                      </p:cBhvr>
                                      <p:rCtr x="-3594" y="-9669"/>
                                    </p:animMotion>
                                  </p:childTnLst>
                                </p:cTn>
                              </p:par>
                            </p:childTnLst>
                          </p:cTn>
                        </p:par>
                        <p:par>
                          <p:cTn id="162" fill="hold">
                            <p:stCondLst>
                              <p:cond delay="7500"/>
                            </p:stCondLst>
                            <p:childTnLst>
                              <p:par>
                                <p:cTn id="163" presetID="1" presetClass="entr" presetSubtype="0" fill="hold" grpId="0" nodeType="afterEffect">
                                  <p:stCondLst>
                                    <p:cond delay="0"/>
                                  </p:stCondLst>
                                  <p:childTnLst>
                                    <p:set>
                                      <p:cBhvr>
                                        <p:cTn id="164" dur="1" fill="hold">
                                          <p:stCondLst>
                                            <p:cond delay="0"/>
                                          </p:stCondLst>
                                        </p:cTn>
                                        <p:tgtEl>
                                          <p:spTgt spid="2"/>
                                        </p:tgtEl>
                                        <p:attrNameLst>
                                          <p:attrName>style.visibility</p:attrName>
                                        </p:attrNameLst>
                                      </p:cBhvr>
                                      <p:to>
                                        <p:strVal val="visible"/>
                                      </p:to>
                                    </p:set>
                                  </p:childTnLst>
                                </p:cTn>
                              </p:par>
                            </p:childTnLst>
                          </p:cTn>
                        </p:par>
                        <p:par>
                          <p:cTn id="165" fill="hold" nodeType="afterGroup">
                            <p:stCondLst>
                              <p:cond delay="7500"/>
                            </p:stCondLst>
                            <p:childTnLst>
                              <p:par>
                                <p:cTn id="166" presetID="9" presetClass="entr" presetSubtype="0" fill="hold" grpId="0" nodeType="afterEffect">
                                  <p:stCondLst>
                                    <p:cond delay="1000"/>
                                  </p:stCondLst>
                                  <p:childTnLst>
                                    <p:set>
                                      <p:cBhvr>
                                        <p:cTn id="167" dur="1" fill="hold">
                                          <p:stCondLst>
                                            <p:cond delay="0"/>
                                          </p:stCondLst>
                                        </p:cTn>
                                        <p:tgtEl>
                                          <p:spTgt spid="170085"/>
                                        </p:tgtEl>
                                        <p:attrNameLst>
                                          <p:attrName>style.visibility</p:attrName>
                                        </p:attrNameLst>
                                      </p:cBhvr>
                                      <p:to>
                                        <p:strVal val="visible"/>
                                      </p:to>
                                    </p:set>
                                    <p:animEffect transition="in" filter="dissolve">
                                      <p:cBhvr>
                                        <p:cTn id="168" dur="1000"/>
                                        <p:tgtEl>
                                          <p:spTgt spid="170085"/>
                                        </p:tgtEl>
                                      </p:cBhvr>
                                    </p:animEffect>
                                  </p:childTnLst>
                                </p:cTn>
                              </p:par>
                              <p:par>
                                <p:cTn id="169" presetID="9" presetClass="entr" presetSubtype="0" fill="hold" grpId="0" nodeType="withEffect">
                                  <p:stCondLst>
                                    <p:cond delay="1000"/>
                                  </p:stCondLst>
                                  <p:childTnLst>
                                    <p:set>
                                      <p:cBhvr>
                                        <p:cTn id="170" dur="1" fill="hold">
                                          <p:stCondLst>
                                            <p:cond delay="0"/>
                                          </p:stCondLst>
                                        </p:cTn>
                                        <p:tgtEl>
                                          <p:spTgt spid="170086"/>
                                        </p:tgtEl>
                                        <p:attrNameLst>
                                          <p:attrName>style.visibility</p:attrName>
                                        </p:attrNameLst>
                                      </p:cBhvr>
                                      <p:to>
                                        <p:strVal val="visible"/>
                                      </p:to>
                                    </p:set>
                                    <p:animEffect transition="in" filter="dissolve">
                                      <p:cBhvr>
                                        <p:cTn id="171" dur="1000"/>
                                        <p:tgtEl>
                                          <p:spTgt spid="170086"/>
                                        </p:tgtEl>
                                      </p:cBhvr>
                                    </p:animEffect>
                                  </p:childTnLst>
                                </p:cTn>
                              </p:par>
                              <p:par>
                                <p:cTn id="172" presetID="35" presetClass="path" presetSubtype="0" accel="50000" decel="50000" fill="hold" nodeType="withEffect">
                                  <p:stCondLst>
                                    <p:cond delay="1000"/>
                                  </p:stCondLst>
                                  <p:childTnLst>
                                    <p:animMotion origin="layout" path="M 2.22222E-6 1.97779E-6 L -0.09601 1.97779E-6 " pathEditMode="relative" rAng="0" ptsTypes="AA">
                                      <p:cBhvr>
                                        <p:cTn id="173" dur="3000" fill="hold"/>
                                        <p:tgtEl>
                                          <p:spTgt spid="20"/>
                                        </p:tgtEl>
                                        <p:attrNameLst>
                                          <p:attrName>ppt_x</p:attrName>
                                          <p:attrName>ppt_y</p:attrName>
                                        </p:attrNameLst>
                                      </p:cBhvr>
                                      <p:rCtr x="-4809" y="0"/>
                                    </p:animMotion>
                                  </p:childTnLst>
                                </p:cTn>
                              </p:par>
                              <p:par>
                                <p:cTn id="174" presetID="35" presetClass="path" presetSubtype="0" accel="50000" decel="50000" fill="hold" nodeType="withEffect">
                                  <p:stCondLst>
                                    <p:cond delay="1000"/>
                                  </p:stCondLst>
                                  <p:childTnLst>
                                    <p:animMotion origin="layout" path="M 3.05556E-6 -2.3988E-6 L -0.09393 -2.3988E-6 " pathEditMode="relative" rAng="0" ptsTypes="AA">
                                      <p:cBhvr>
                                        <p:cTn id="175" dur="3000" fill="hold"/>
                                        <p:tgtEl>
                                          <p:spTgt spid="21"/>
                                        </p:tgtEl>
                                        <p:attrNameLst>
                                          <p:attrName>ppt_x</p:attrName>
                                          <p:attrName>ppt_y</p:attrName>
                                        </p:attrNameLst>
                                      </p:cBhvr>
                                      <p:rCtr x="-4705" y="0"/>
                                    </p:animMotion>
                                  </p:childTnLst>
                                </p:cTn>
                              </p:par>
                            </p:childTnLst>
                          </p:cTn>
                        </p:par>
                        <p:par>
                          <p:cTn id="176" fill="hold" nodeType="afterGroup">
                            <p:stCondLst>
                              <p:cond delay="11500"/>
                            </p:stCondLst>
                            <p:childTnLst>
                              <p:par>
                                <p:cTn id="177" presetID="9" presetClass="exit" presetSubtype="0" fill="hold" grpId="1" nodeType="afterEffect">
                                  <p:stCondLst>
                                    <p:cond delay="3000"/>
                                  </p:stCondLst>
                                  <p:childTnLst>
                                    <p:animEffect transition="out" filter="dissolve">
                                      <p:cBhvr>
                                        <p:cTn id="178" dur="1000"/>
                                        <p:tgtEl>
                                          <p:spTgt spid="170085"/>
                                        </p:tgtEl>
                                      </p:cBhvr>
                                    </p:animEffect>
                                    <p:set>
                                      <p:cBhvr>
                                        <p:cTn id="179" dur="1" fill="hold">
                                          <p:stCondLst>
                                            <p:cond delay="999"/>
                                          </p:stCondLst>
                                        </p:cTn>
                                        <p:tgtEl>
                                          <p:spTgt spid="170085"/>
                                        </p:tgtEl>
                                        <p:attrNameLst>
                                          <p:attrName>style.visibility</p:attrName>
                                        </p:attrNameLst>
                                      </p:cBhvr>
                                      <p:to>
                                        <p:strVal val="hidden"/>
                                      </p:to>
                                    </p:set>
                                  </p:childTnLst>
                                </p:cTn>
                              </p:par>
                              <p:par>
                                <p:cTn id="180" presetID="9" presetClass="exit" presetSubtype="0" fill="hold" grpId="1" nodeType="withEffect">
                                  <p:stCondLst>
                                    <p:cond delay="3000"/>
                                  </p:stCondLst>
                                  <p:childTnLst>
                                    <p:animEffect transition="out" filter="dissolve">
                                      <p:cBhvr>
                                        <p:cTn id="181" dur="1000"/>
                                        <p:tgtEl>
                                          <p:spTgt spid="170086"/>
                                        </p:tgtEl>
                                      </p:cBhvr>
                                    </p:animEffect>
                                    <p:set>
                                      <p:cBhvr>
                                        <p:cTn id="182" dur="1" fill="hold">
                                          <p:stCondLst>
                                            <p:cond delay="999"/>
                                          </p:stCondLst>
                                        </p:cTn>
                                        <p:tgtEl>
                                          <p:spTgt spid="170086"/>
                                        </p:tgtEl>
                                        <p:attrNameLst>
                                          <p:attrName>style.visibility</p:attrName>
                                        </p:attrNameLst>
                                      </p:cBhvr>
                                      <p:to>
                                        <p:strVal val="hidden"/>
                                      </p:to>
                                    </p:set>
                                  </p:childTnLst>
                                </p:cTn>
                              </p:par>
                              <p:par>
                                <p:cTn id="183" presetID="9" presetClass="exit" presetSubtype="0" fill="hold" grpId="1" nodeType="withEffect">
                                  <p:stCondLst>
                                    <p:cond delay="3000"/>
                                  </p:stCondLst>
                                  <p:childTnLst>
                                    <p:animEffect transition="out" filter="dissolve">
                                      <p:cBhvr>
                                        <p:cTn id="184" dur="2000"/>
                                        <p:tgtEl>
                                          <p:spTgt spid="170079"/>
                                        </p:tgtEl>
                                      </p:cBhvr>
                                    </p:animEffect>
                                    <p:set>
                                      <p:cBhvr>
                                        <p:cTn id="185" dur="1" fill="hold">
                                          <p:stCondLst>
                                            <p:cond delay="1999"/>
                                          </p:stCondLst>
                                        </p:cTn>
                                        <p:tgtEl>
                                          <p:spTgt spid="170079"/>
                                        </p:tgtEl>
                                        <p:attrNameLst>
                                          <p:attrName>style.visibility</p:attrName>
                                        </p:attrNameLst>
                                      </p:cBhvr>
                                      <p:to>
                                        <p:strVal val="hidden"/>
                                      </p:to>
                                    </p:set>
                                  </p:childTnLst>
                                </p:cTn>
                              </p:par>
                              <p:par>
                                <p:cTn id="186" presetID="9" presetClass="exit" presetSubtype="0" fill="hold" grpId="1" nodeType="withEffect">
                                  <p:stCondLst>
                                    <p:cond delay="3000"/>
                                  </p:stCondLst>
                                  <p:childTnLst>
                                    <p:animEffect transition="out" filter="dissolve">
                                      <p:cBhvr>
                                        <p:cTn id="187" dur="2000"/>
                                        <p:tgtEl>
                                          <p:spTgt spid="170080"/>
                                        </p:tgtEl>
                                      </p:cBhvr>
                                    </p:animEffect>
                                    <p:set>
                                      <p:cBhvr>
                                        <p:cTn id="188" dur="1" fill="hold">
                                          <p:stCondLst>
                                            <p:cond delay="1999"/>
                                          </p:stCondLst>
                                        </p:cTn>
                                        <p:tgtEl>
                                          <p:spTgt spid="170080"/>
                                        </p:tgtEl>
                                        <p:attrNameLst>
                                          <p:attrName>style.visibility</p:attrName>
                                        </p:attrNameLst>
                                      </p:cBhvr>
                                      <p:to>
                                        <p:strVal val="hidden"/>
                                      </p:to>
                                    </p:se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9" presetClass="exit" presetSubtype="0" fill="hold" nodeType="clickEffect">
                                  <p:stCondLst>
                                    <p:cond delay="1000"/>
                                  </p:stCondLst>
                                  <p:childTnLst>
                                    <p:animEffect transition="out" filter="dissolve">
                                      <p:cBhvr>
                                        <p:cTn id="192" dur="500"/>
                                        <p:tgtEl>
                                          <p:spTgt spid="170081"/>
                                        </p:tgtEl>
                                      </p:cBhvr>
                                    </p:animEffect>
                                    <p:set>
                                      <p:cBhvr>
                                        <p:cTn id="193" dur="1" fill="hold">
                                          <p:stCondLst>
                                            <p:cond delay="499"/>
                                          </p:stCondLst>
                                        </p:cTn>
                                        <p:tgtEl>
                                          <p:spTgt spid="170081"/>
                                        </p:tgtEl>
                                        <p:attrNameLst>
                                          <p:attrName>style.visibility</p:attrName>
                                        </p:attrNameLst>
                                      </p:cBhvr>
                                      <p:to>
                                        <p:strVal val="hidden"/>
                                      </p:to>
                                    </p:set>
                                  </p:childTnLst>
                                </p:cTn>
                              </p:par>
                              <p:par>
                                <p:cTn id="194" presetID="9" presetClass="exit" presetSubtype="0" fill="hold" grpId="1" nodeType="withEffect">
                                  <p:stCondLst>
                                    <p:cond delay="1000"/>
                                  </p:stCondLst>
                                  <p:childTnLst>
                                    <p:animEffect transition="out" filter="dissolve">
                                      <p:cBhvr>
                                        <p:cTn id="195" dur="500"/>
                                        <p:tgtEl>
                                          <p:spTgt spid="170083"/>
                                        </p:tgtEl>
                                      </p:cBhvr>
                                    </p:animEffect>
                                    <p:set>
                                      <p:cBhvr>
                                        <p:cTn id="196" dur="1" fill="hold">
                                          <p:stCondLst>
                                            <p:cond delay="499"/>
                                          </p:stCondLst>
                                        </p:cTn>
                                        <p:tgtEl>
                                          <p:spTgt spid="170083"/>
                                        </p:tgtEl>
                                        <p:attrNameLst>
                                          <p:attrName>style.visibility</p:attrName>
                                        </p:attrNameLst>
                                      </p:cBhvr>
                                      <p:to>
                                        <p:strVal val="hidden"/>
                                      </p:to>
                                    </p:set>
                                  </p:childTnLst>
                                </p:cTn>
                              </p:par>
                              <p:par>
                                <p:cTn id="197" presetID="9" presetClass="exit" presetSubtype="0" fill="hold" nodeType="withEffect">
                                  <p:stCondLst>
                                    <p:cond delay="1000"/>
                                  </p:stCondLst>
                                  <p:childTnLst>
                                    <p:animEffect transition="out" filter="dissolve">
                                      <p:cBhvr>
                                        <p:cTn id="198" dur="500"/>
                                        <p:tgtEl>
                                          <p:spTgt spid="170082"/>
                                        </p:tgtEl>
                                      </p:cBhvr>
                                    </p:animEffect>
                                    <p:set>
                                      <p:cBhvr>
                                        <p:cTn id="199" dur="1" fill="hold">
                                          <p:stCondLst>
                                            <p:cond delay="499"/>
                                          </p:stCondLst>
                                        </p:cTn>
                                        <p:tgtEl>
                                          <p:spTgt spid="170082"/>
                                        </p:tgtEl>
                                        <p:attrNameLst>
                                          <p:attrName>style.visibility</p:attrName>
                                        </p:attrNameLst>
                                      </p:cBhvr>
                                      <p:to>
                                        <p:strVal val="hidden"/>
                                      </p:to>
                                    </p:set>
                                  </p:childTnLst>
                                </p:cTn>
                              </p:par>
                              <p:par>
                                <p:cTn id="200" presetID="9" presetClass="exit" presetSubtype="0" fill="hold" grpId="1" nodeType="withEffect">
                                  <p:stCondLst>
                                    <p:cond delay="1000"/>
                                  </p:stCondLst>
                                  <p:childTnLst>
                                    <p:animEffect transition="out" filter="dissolve">
                                      <p:cBhvr>
                                        <p:cTn id="201" dur="500"/>
                                        <p:tgtEl>
                                          <p:spTgt spid="170084"/>
                                        </p:tgtEl>
                                      </p:cBhvr>
                                    </p:animEffect>
                                    <p:set>
                                      <p:cBhvr>
                                        <p:cTn id="202" dur="1" fill="hold">
                                          <p:stCondLst>
                                            <p:cond delay="499"/>
                                          </p:stCondLst>
                                        </p:cTn>
                                        <p:tgtEl>
                                          <p:spTgt spid="170084"/>
                                        </p:tgtEl>
                                        <p:attrNameLst>
                                          <p:attrName>style.visibility</p:attrName>
                                        </p:attrNameLst>
                                      </p:cBhvr>
                                      <p:to>
                                        <p:strVal val="hidden"/>
                                      </p:to>
                                    </p:set>
                                  </p:childTnLst>
                                </p:cTn>
                              </p:par>
                            </p:childTnLst>
                          </p:cTn>
                        </p:par>
                        <p:par>
                          <p:cTn id="203" fill="hold" nodeType="afterGroup">
                            <p:stCondLst>
                              <p:cond delay="1500"/>
                            </p:stCondLst>
                            <p:childTnLst>
                              <p:par>
                                <p:cTn id="204" presetID="9" presetClass="entr" presetSubtype="0" fill="hold" nodeType="afterEffect">
                                  <p:stCondLst>
                                    <p:cond delay="0"/>
                                  </p:stCondLst>
                                  <p:childTnLst>
                                    <p:set>
                                      <p:cBhvr>
                                        <p:cTn id="205" dur="1" fill="hold">
                                          <p:stCondLst>
                                            <p:cond delay="0"/>
                                          </p:stCondLst>
                                        </p:cTn>
                                        <p:tgtEl>
                                          <p:spTgt spid="13"/>
                                        </p:tgtEl>
                                        <p:attrNameLst>
                                          <p:attrName>style.visibility</p:attrName>
                                        </p:attrNameLst>
                                      </p:cBhvr>
                                      <p:to>
                                        <p:strVal val="visible"/>
                                      </p:to>
                                    </p:set>
                                    <p:animEffect transition="in" filter="dissolve">
                                      <p:cBhvr>
                                        <p:cTn id="206" dur="500"/>
                                        <p:tgtEl>
                                          <p:spTgt spid="13"/>
                                        </p:tgtEl>
                                      </p:cBhvr>
                                    </p:animEffect>
                                  </p:childTnLst>
                                </p:cTn>
                              </p:par>
                            </p:childTnLst>
                          </p:cTn>
                        </p:par>
                        <p:par>
                          <p:cTn id="207" fill="hold" nodeType="afterGroup">
                            <p:stCondLst>
                              <p:cond delay="2000"/>
                            </p:stCondLst>
                            <p:childTnLst>
                              <p:par>
                                <p:cTn id="208" presetID="9" presetClass="entr" presetSubtype="0" fill="hold" nodeType="afterEffect">
                                  <p:stCondLst>
                                    <p:cond delay="0"/>
                                  </p:stCondLst>
                                  <p:childTnLst>
                                    <p:set>
                                      <p:cBhvr>
                                        <p:cTn id="209" dur="1" fill="hold">
                                          <p:stCondLst>
                                            <p:cond delay="0"/>
                                          </p:stCondLst>
                                        </p:cTn>
                                        <p:tgtEl>
                                          <p:spTgt spid="170100"/>
                                        </p:tgtEl>
                                        <p:attrNameLst>
                                          <p:attrName>style.visibility</p:attrName>
                                        </p:attrNameLst>
                                      </p:cBhvr>
                                      <p:to>
                                        <p:strVal val="visible"/>
                                      </p:to>
                                    </p:set>
                                    <p:animEffect transition="in" filter="dissolve">
                                      <p:cBhvr>
                                        <p:cTn id="210" dur="500"/>
                                        <p:tgtEl>
                                          <p:spTgt spid="170100"/>
                                        </p:tgtEl>
                                      </p:cBhvr>
                                    </p:animEffect>
                                  </p:childTnLst>
                                </p:cTn>
                              </p:par>
                            </p:childTnLst>
                          </p:cTn>
                        </p:par>
                        <p:par>
                          <p:cTn id="211" fill="hold" nodeType="afterGroup">
                            <p:stCondLst>
                              <p:cond delay="2500"/>
                            </p:stCondLst>
                            <p:childTnLst>
                              <p:par>
                                <p:cTn id="212" presetID="9" presetClass="entr" presetSubtype="0" fill="hold" grpId="0" nodeType="afterEffect">
                                  <p:stCondLst>
                                    <p:cond delay="0"/>
                                  </p:stCondLst>
                                  <p:childTnLst>
                                    <p:set>
                                      <p:cBhvr>
                                        <p:cTn id="213" dur="1" fill="hold">
                                          <p:stCondLst>
                                            <p:cond delay="0"/>
                                          </p:stCondLst>
                                        </p:cTn>
                                        <p:tgtEl>
                                          <p:spTgt spid="170088"/>
                                        </p:tgtEl>
                                        <p:attrNameLst>
                                          <p:attrName>style.visibility</p:attrName>
                                        </p:attrNameLst>
                                      </p:cBhvr>
                                      <p:to>
                                        <p:strVal val="visible"/>
                                      </p:to>
                                    </p:set>
                                    <p:animEffect transition="in" filter="dissolve">
                                      <p:cBhvr>
                                        <p:cTn id="214" dur="500"/>
                                        <p:tgtEl>
                                          <p:spTgt spid="170088"/>
                                        </p:tgtEl>
                                      </p:cBhvr>
                                    </p:animEffect>
                                  </p:childTnLst>
                                </p:cTn>
                              </p:par>
                            </p:childTnLst>
                          </p:cTn>
                        </p:par>
                        <p:par>
                          <p:cTn id="215" fill="hold" nodeType="afterGroup">
                            <p:stCondLst>
                              <p:cond delay="3000"/>
                            </p:stCondLst>
                            <p:childTnLst>
                              <p:par>
                                <p:cTn id="216" presetID="9" presetClass="entr" presetSubtype="0" fill="hold" grpId="0" nodeType="afterEffect">
                                  <p:stCondLst>
                                    <p:cond delay="0"/>
                                  </p:stCondLst>
                                  <p:childTnLst>
                                    <p:set>
                                      <p:cBhvr>
                                        <p:cTn id="217" dur="1" fill="hold">
                                          <p:stCondLst>
                                            <p:cond delay="0"/>
                                          </p:stCondLst>
                                        </p:cTn>
                                        <p:tgtEl>
                                          <p:spTgt spid="170087"/>
                                        </p:tgtEl>
                                        <p:attrNameLst>
                                          <p:attrName>style.visibility</p:attrName>
                                        </p:attrNameLst>
                                      </p:cBhvr>
                                      <p:to>
                                        <p:strVal val="visible"/>
                                      </p:to>
                                    </p:set>
                                    <p:animEffect transition="in" filter="dissolve">
                                      <p:cBhvr>
                                        <p:cTn id="218" dur="500"/>
                                        <p:tgtEl>
                                          <p:spTgt spid="170087"/>
                                        </p:tgtEl>
                                      </p:cBhvr>
                                    </p:animEffect>
                                  </p:childTnLst>
                                </p:cTn>
                              </p:par>
                            </p:childTnLst>
                          </p:cTn>
                        </p:par>
                        <p:par>
                          <p:cTn id="219" fill="hold" nodeType="afterGroup">
                            <p:stCondLst>
                              <p:cond delay="3500"/>
                            </p:stCondLst>
                            <p:childTnLst>
                              <p:par>
                                <p:cTn id="220" presetID="9" presetClass="entr" presetSubtype="0" fill="hold" grpId="0" nodeType="afterEffect">
                                  <p:stCondLst>
                                    <p:cond delay="0"/>
                                  </p:stCondLst>
                                  <p:childTnLst>
                                    <p:set>
                                      <p:cBhvr>
                                        <p:cTn id="221" dur="1" fill="hold">
                                          <p:stCondLst>
                                            <p:cond delay="0"/>
                                          </p:stCondLst>
                                        </p:cTn>
                                        <p:tgtEl>
                                          <p:spTgt spid="170099"/>
                                        </p:tgtEl>
                                        <p:attrNameLst>
                                          <p:attrName>style.visibility</p:attrName>
                                        </p:attrNameLst>
                                      </p:cBhvr>
                                      <p:to>
                                        <p:strVal val="visible"/>
                                      </p:to>
                                    </p:set>
                                    <p:animEffect transition="in" filter="dissolve">
                                      <p:cBhvr>
                                        <p:cTn id="222" dur="500"/>
                                        <p:tgtEl>
                                          <p:spTgt spid="170099"/>
                                        </p:tgtEl>
                                      </p:cBhvr>
                                    </p:animEffect>
                                  </p:childTnLst>
                                </p:cTn>
                              </p:par>
                            </p:childTnLst>
                          </p:cTn>
                        </p:par>
                        <p:par>
                          <p:cTn id="223" fill="hold" nodeType="afterGroup">
                            <p:stCondLst>
                              <p:cond delay="4000"/>
                            </p:stCondLst>
                            <p:childTnLst>
                              <p:par>
                                <p:cTn id="224" presetID="9" presetClass="entr" presetSubtype="0" fill="hold" nodeType="afterEffect">
                                  <p:stCondLst>
                                    <p:cond delay="0"/>
                                  </p:stCondLst>
                                  <p:childTnLst>
                                    <p:set>
                                      <p:cBhvr>
                                        <p:cTn id="225" dur="1" fill="hold">
                                          <p:stCondLst>
                                            <p:cond delay="0"/>
                                          </p:stCondLst>
                                        </p:cTn>
                                        <p:tgtEl>
                                          <p:spTgt spid="11"/>
                                        </p:tgtEl>
                                        <p:attrNameLst>
                                          <p:attrName>style.visibility</p:attrName>
                                        </p:attrNameLst>
                                      </p:cBhvr>
                                      <p:to>
                                        <p:strVal val="visible"/>
                                      </p:to>
                                    </p:set>
                                    <p:animEffect transition="in" filter="dissolve">
                                      <p:cBhvr>
                                        <p:cTn id="2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79" grpId="0" animBg="1"/>
      <p:bldP spid="170079" grpId="1" animBg="1"/>
      <p:bldP spid="170080" grpId="0" animBg="1"/>
      <p:bldP spid="170080" grpId="1" animBg="1"/>
      <p:bldP spid="170083" grpId="0" animBg="1"/>
      <p:bldP spid="170083" grpId="1" animBg="1"/>
      <p:bldP spid="170084" grpId="0" animBg="1"/>
      <p:bldP spid="170084" grpId="1" animBg="1"/>
      <p:bldP spid="170085" grpId="0" animBg="1"/>
      <p:bldP spid="170085" grpId="1" animBg="1"/>
      <p:bldP spid="170086" grpId="0" animBg="1"/>
      <p:bldP spid="170086" grpId="1" animBg="1"/>
      <p:bldP spid="170087" grpId="0" animBg="1"/>
      <p:bldP spid="170088" grpId="0" animBg="1"/>
      <p:bldP spid="170099" grpId="0" animBg="1"/>
      <p:bldP spid="170113" grpId="0" animBg="1"/>
      <p:bldP spid="170113" grpId="1" animBg="1"/>
      <p:bldP spid="170114" grpId="0" animBg="1"/>
      <p:bldP spid="170114" grpId="1" animBg="1"/>
      <p:bldP spid="170116" grpId="0" animBg="1"/>
      <p:bldP spid="170116" grpId="1" animBg="1"/>
      <p:bldP spid="170117" grpId="0" animBg="1"/>
      <p:bldP spid="170117" grpId="1" animBg="1"/>
      <p:bldP spid="170118" grpId="0" animBg="1"/>
      <p:bldP spid="170118" grpId="1" animBg="1"/>
      <p:bldP spid="170119" grpId="0" animBg="1"/>
      <p:bldP spid="170119" grpId="1" animBg="1"/>
      <p:bldP spid="170120" grpId="0" animBg="1"/>
      <p:bldP spid="170120" grpId="1" animBg="1"/>
      <p:bldP spid="170121" grpId="0" animBg="1"/>
      <p:bldP spid="170121" grpId="1" animBg="1"/>
      <p:bldP spid="170122" grpId="0" animBg="1"/>
      <p:bldP spid="170122" grpId="1" animBg="1"/>
      <p:bldP spid="170123" grpId="0" animBg="1"/>
      <p:bldP spid="170123" grpId="1" animBg="1"/>
      <p:bldP spid="170132" grpId="0" animBg="1"/>
      <p:bldP spid="170132" grpId="1" animBg="1"/>
      <p:bldP spid="40036" grpId="0"/>
      <p:bldP spid="170137" grpId="0" animBg="1"/>
      <p:bldP spid="170137" grpId="1" animBg="1"/>
      <p:bldP spid="170138" grpId="0" animBg="1"/>
      <p:bldP spid="170138" grpId="1" animBg="1"/>
      <p:bldP spid="170139" grpId="0" animBg="1"/>
      <p:bldP spid="170139" grpId="1" animBg="1"/>
      <p:bldP spid="170140" grpId="0" animBg="1"/>
      <p:bldP spid="170140" grpId="1" animBg="1"/>
      <p:bldP spid="170115" grpId="0" animBg="1"/>
      <p:bldP spid="170115" grpId="1"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914400" lvl="1" indent="-514350">
              <a:buFont typeface="+mj-lt"/>
              <a:buAutoNum type="arabicPeriod"/>
            </a:pPr>
            <a:r>
              <a:rPr lang="en-US" sz="2400" dirty="0">
                <a:solidFill>
                  <a:schemeClr val="bg1">
                    <a:lumMod val="95000"/>
                  </a:schemeClr>
                </a:solidFill>
              </a:rPr>
              <a:t>Kickoff out of bounds, untouched by ‘R’ – 4 options:</a:t>
            </a:r>
          </a:p>
          <a:p>
            <a:pPr marL="1257300" lvl="2" indent="-457200">
              <a:buFont typeface="+mj-lt"/>
              <a:buAutoNum type="alphaLcPeriod"/>
            </a:pPr>
            <a:r>
              <a:rPr lang="en-US" dirty="0">
                <a:solidFill>
                  <a:schemeClr val="bg1">
                    <a:lumMod val="95000"/>
                  </a:schemeClr>
                </a:solidFill>
              </a:rPr>
              <a:t>5-yard penalty and re-kick by K</a:t>
            </a:r>
          </a:p>
          <a:p>
            <a:pPr marL="1257300" lvl="2" indent="-457200">
              <a:buFont typeface="+mj-lt"/>
              <a:buAutoNum type="alphaLcPeriod"/>
            </a:pPr>
            <a:r>
              <a:rPr lang="en-US" dirty="0">
                <a:solidFill>
                  <a:schemeClr val="bg1">
                    <a:lumMod val="95000"/>
                  </a:schemeClr>
                </a:solidFill>
              </a:rPr>
              <a:t>5-yard penalty from succeeding spot </a:t>
            </a:r>
            <a:br>
              <a:rPr lang="en-US" dirty="0">
                <a:solidFill>
                  <a:schemeClr val="bg1">
                    <a:lumMod val="95000"/>
                  </a:schemeClr>
                </a:solidFill>
              </a:rPr>
            </a:br>
            <a:r>
              <a:rPr lang="en-US" dirty="0">
                <a:solidFill>
                  <a:schemeClr val="bg1">
                    <a:lumMod val="95000"/>
                  </a:schemeClr>
                </a:solidFill>
              </a:rPr>
              <a:t>(out-of-bounds spot)</a:t>
            </a:r>
          </a:p>
          <a:p>
            <a:pPr marL="1257300" lvl="2" indent="-457200">
              <a:buFont typeface="+mj-lt"/>
              <a:buAutoNum type="alphaLcPeriod"/>
            </a:pPr>
            <a:r>
              <a:rPr lang="en-US" dirty="0">
                <a:solidFill>
                  <a:schemeClr val="bg1">
                    <a:lumMod val="95000"/>
                  </a:schemeClr>
                </a:solidFill>
              </a:rPr>
              <a:t>Take ball 25 yards beyond K's free-kick line (usually the 35-yardline)</a:t>
            </a:r>
          </a:p>
          <a:p>
            <a:pPr marL="1257300" lvl="2" indent="-457200">
              <a:buFont typeface="+mj-lt"/>
              <a:buAutoNum type="alphaLcPeriod"/>
            </a:pPr>
            <a:r>
              <a:rPr lang="en-US" dirty="0">
                <a:solidFill>
                  <a:schemeClr val="bg1">
                    <a:lumMod val="95000"/>
                  </a:schemeClr>
                </a:solidFill>
              </a:rPr>
              <a:t>Decline and put the ball at the inbounds spot corresponding to the out-of-bounds spot</a:t>
            </a:r>
          </a:p>
          <a:p>
            <a:pPr marL="857250" lvl="1" indent="-457200">
              <a:buFont typeface="+mj-lt"/>
              <a:buAutoNum type="arabicPeriod"/>
            </a:pPr>
            <a:r>
              <a:rPr lang="en-US" sz="2400" dirty="0">
                <a:solidFill>
                  <a:schemeClr val="bg1">
                    <a:lumMod val="95000"/>
                  </a:schemeClr>
                </a:solidFill>
              </a:rPr>
              <a:t>Review procedure for free kick after safety.</a:t>
            </a:r>
          </a:p>
          <a:p>
            <a:pPr marL="857250" lvl="1" indent="-457200">
              <a:buFont typeface="+mj-lt"/>
              <a:buAutoNum type="arabicPeriod"/>
            </a:pPr>
            <a:r>
              <a:rPr lang="en-US" sz="2400" dirty="0">
                <a:solidFill>
                  <a:schemeClr val="bg1">
                    <a:lumMod val="95000"/>
                  </a:schemeClr>
                </a:solidFill>
              </a:rPr>
              <a:t>Touching by "K" or "R".</a:t>
            </a:r>
          </a:p>
          <a:p>
            <a:pPr marL="857250" lvl="1" indent="-457200">
              <a:buFont typeface="+mj-lt"/>
              <a:buAutoNum type="arabicPeriod"/>
            </a:pPr>
            <a:r>
              <a:rPr lang="en-US" sz="2400" dirty="0">
                <a:solidFill>
                  <a:schemeClr val="bg1">
                    <a:lumMod val="95000"/>
                  </a:schemeClr>
                </a:solidFill>
              </a:rPr>
              <a:t>Clock starting on "legal" touch.</a:t>
            </a:r>
          </a:p>
        </p:txBody>
      </p:sp>
      <p:sp>
        <p:nvSpPr>
          <p:cNvPr id="5" name="Text Box 3">
            <a:extLst>
              <a:ext uri="{FF2B5EF4-FFF2-40B4-BE49-F238E27FC236}">
                <a16:creationId xmlns:a16="http://schemas.microsoft.com/office/drawing/2014/main" id="{C10839F4-B3BB-3413-330C-4A69747C8D94}"/>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10625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92088"/>
            <a:ext cx="8229600" cy="4525963"/>
          </a:xfrm>
        </p:spPr>
        <p:txBody>
          <a:bodyPr/>
          <a:lstStyle/>
          <a:p>
            <a:pPr marL="914400" lvl="1" indent="-514350">
              <a:buFont typeface="+mj-lt"/>
              <a:buAutoNum type="arabicPeriod" startAt="5"/>
            </a:pPr>
            <a:r>
              <a:rPr lang="en-US" sz="2000" dirty="0">
                <a:solidFill>
                  <a:schemeClr val="bg1">
                    <a:lumMod val="95000"/>
                  </a:schemeClr>
                </a:solidFill>
              </a:rPr>
              <a:t>Possession and fouls.</a:t>
            </a:r>
          </a:p>
          <a:p>
            <a:pPr marL="914400" lvl="1" indent="-514350">
              <a:buFont typeface="+mj-lt"/>
              <a:buAutoNum type="arabicPeriod" startAt="5"/>
            </a:pPr>
            <a:r>
              <a:rPr lang="en-US" sz="2000" dirty="0">
                <a:solidFill>
                  <a:schemeClr val="bg1">
                    <a:lumMod val="95000"/>
                  </a:schemeClr>
                </a:solidFill>
              </a:rPr>
              <a:t>Status of the ball on fouls.</a:t>
            </a:r>
          </a:p>
          <a:p>
            <a:pPr marL="914400" lvl="1" indent="-514350">
              <a:buFont typeface="+mj-lt"/>
              <a:buAutoNum type="arabicPeriod" startAt="5"/>
            </a:pPr>
            <a:r>
              <a:rPr lang="en-US" sz="2000" dirty="0">
                <a:solidFill>
                  <a:schemeClr val="bg1">
                    <a:lumMod val="95000"/>
                  </a:schemeClr>
                </a:solidFill>
              </a:rPr>
              <a:t>Illegal blocks.</a:t>
            </a:r>
          </a:p>
          <a:p>
            <a:pPr marL="914400" lvl="1" indent="-514350">
              <a:buFont typeface="+mj-lt"/>
              <a:buAutoNum type="arabicPeriod" startAt="5"/>
            </a:pPr>
            <a:r>
              <a:rPr lang="en-US" sz="2000" dirty="0">
                <a:solidFill>
                  <a:schemeClr val="bg1">
                    <a:lumMod val="95000"/>
                  </a:schemeClr>
                </a:solidFill>
              </a:rPr>
              <a:t>Momentum.</a:t>
            </a:r>
          </a:p>
          <a:p>
            <a:pPr marL="914400" lvl="1" indent="-514350">
              <a:buFont typeface="+mj-lt"/>
              <a:buAutoNum type="arabicPeriod" startAt="5"/>
            </a:pPr>
            <a:r>
              <a:rPr lang="en-US" sz="2000" dirty="0">
                <a:solidFill>
                  <a:schemeClr val="bg1">
                    <a:lumMod val="95000"/>
                  </a:schemeClr>
                </a:solidFill>
              </a:rPr>
              <a:t>Interference with the opportunity to catch.</a:t>
            </a:r>
          </a:p>
          <a:p>
            <a:pPr marL="914400" lvl="1" indent="-514350">
              <a:buFont typeface="+mj-lt"/>
              <a:buAutoNum type="arabicPeriod" startAt="5"/>
            </a:pPr>
            <a:r>
              <a:rPr lang="en-US" sz="2000" dirty="0">
                <a:solidFill>
                  <a:schemeClr val="bg1">
                    <a:lumMod val="95000"/>
                  </a:schemeClr>
                </a:solidFill>
              </a:rPr>
              <a:t>Fair catch possibilities.</a:t>
            </a:r>
          </a:p>
          <a:p>
            <a:pPr marL="914400" lvl="1" indent="-514350">
              <a:buFont typeface="+mj-lt"/>
              <a:buAutoNum type="arabicPeriod" startAt="5"/>
            </a:pPr>
            <a:r>
              <a:rPr lang="en-US" sz="2000" dirty="0">
                <a:solidFill>
                  <a:schemeClr val="bg1">
                    <a:lumMod val="95000"/>
                  </a:schemeClr>
                </a:solidFill>
              </a:rPr>
              <a:t>Onside kicks and blocking. The game officials on the side the ball is kicked take primary responsibility for the ball (touched when, where and by whom) and the game officials on the opposite side of the ball is kicked take primary responsibility for the blocks. K cannot initiate a block unless K can possess the ball, it has gone 10 yards, touched by R or R has already initiated a block.</a:t>
            </a:r>
          </a:p>
        </p:txBody>
      </p:sp>
      <p:sp>
        <p:nvSpPr>
          <p:cNvPr id="5" name="Text Box 3">
            <a:extLst>
              <a:ext uri="{FF2B5EF4-FFF2-40B4-BE49-F238E27FC236}">
                <a16:creationId xmlns:a16="http://schemas.microsoft.com/office/drawing/2014/main" id="{07AFFAB9-6477-F2DE-848D-BDEB529D890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323290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44" name="Text Box 4"/>
          <p:cNvSpPr txBox="1">
            <a:spLocks noChangeArrowheads="1"/>
          </p:cNvSpPr>
          <p:nvPr/>
        </p:nvSpPr>
        <p:spPr bwMode="auto">
          <a:xfrm>
            <a:off x="588963" y="971550"/>
            <a:ext cx="226060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0965" name="Rectangle 5"/>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0966"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67"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68"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69"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0"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1"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2"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3"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74" name="Line 15"/>
          <p:cNvSpPr>
            <a:spLocks noChangeShapeType="1"/>
          </p:cNvSpPr>
          <p:nvPr/>
        </p:nvSpPr>
        <p:spPr bwMode="auto">
          <a:xfrm>
            <a:off x="5292725" y="193992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5"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76"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58"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2659"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2660"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2661"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2662"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2663"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2664"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0984"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5" name="Rectangle 26"/>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86"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7"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8"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89"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0"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1"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2"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3"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4"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5"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6"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7"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79"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0"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1"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2"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3"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1003" name="Group 44"/>
          <p:cNvGrpSpPr>
            <a:grpSpLocks/>
          </p:cNvGrpSpPr>
          <p:nvPr/>
        </p:nvGrpSpPr>
        <p:grpSpPr bwMode="auto">
          <a:xfrm>
            <a:off x="2984500" y="6302375"/>
            <a:ext cx="647700" cy="215900"/>
            <a:chOff x="1880" y="3808"/>
            <a:chExt cx="408" cy="136"/>
          </a:xfrm>
        </p:grpSpPr>
        <p:sp>
          <p:nvSpPr>
            <p:cNvPr id="41068" name="Oval 45"/>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69" name="Oval 46"/>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70" name="Oval 47"/>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1004" name="Group 48"/>
          <p:cNvGrpSpPr>
            <a:grpSpLocks/>
          </p:cNvGrpSpPr>
          <p:nvPr/>
        </p:nvGrpSpPr>
        <p:grpSpPr bwMode="auto">
          <a:xfrm>
            <a:off x="6943725" y="3630613"/>
            <a:ext cx="387350" cy="228600"/>
            <a:chOff x="4240" y="2392"/>
            <a:chExt cx="244" cy="144"/>
          </a:xfrm>
        </p:grpSpPr>
        <p:sp>
          <p:nvSpPr>
            <p:cNvPr id="41062" name="AutoShape 49"/>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63" name="Line 50"/>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4" name="Line 51"/>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5" name="Line 52"/>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6" name="Line 53"/>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7" name="Line 54"/>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005" name="Group 55"/>
          <p:cNvGrpSpPr>
            <a:grpSpLocks/>
          </p:cNvGrpSpPr>
          <p:nvPr/>
        </p:nvGrpSpPr>
        <p:grpSpPr bwMode="auto">
          <a:xfrm rot="-5400000">
            <a:off x="3496469" y="6290469"/>
            <a:ext cx="179388" cy="666750"/>
            <a:chOff x="3204" y="3720"/>
            <a:chExt cx="113" cy="420"/>
          </a:xfrm>
        </p:grpSpPr>
        <p:grpSp>
          <p:nvGrpSpPr>
            <p:cNvPr id="41055" name="Group 56"/>
            <p:cNvGrpSpPr>
              <a:grpSpLocks/>
            </p:cNvGrpSpPr>
            <p:nvPr/>
          </p:nvGrpSpPr>
          <p:grpSpPr bwMode="auto">
            <a:xfrm>
              <a:off x="3204" y="3720"/>
              <a:ext cx="113" cy="420"/>
              <a:chOff x="3204" y="3708"/>
              <a:chExt cx="113" cy="420"/>
            </a:xfrm>
          </p:grpSpPr>
          <p:sp>
            <p:nvSpPr>
              <p:cNvPr id="41060"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61"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1056"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7"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8"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9"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1006" name="Group 63"/>
          <p:cNvGrpSpPr>
            <a:grpSpLocks/>
          </p:cNvGrpSpPr>
          <p:nvPr/>
        </p:nvGrpSpPr>
        <p:grpSpPr bwMode="auto">
          <a:xfrm rot="-5400000">
            <a:off x="2845594" y="6334919"/>
            <a:ext cx="268287" cy="631825"/>
            <a:chOff x="2930" y="3756"/>
            <a:chExt cx="169" cy="398"/>
          </a:xfrm>
        </p:grpSpPr>
        <p:sp>
          <p:nvSpPr>
            <p:cNvPr id="41052" name="Rectangle 64"/>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53" name="Text Box 65"/>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1054" name="Line 66"/>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007" name="Group 67"/>
          <p:cNvGrpSpPr>
            <a:grpSpLocks/>
          </p:cNvGrpSpPr>
          <p:nvPr/>
        </p:nvGrpSpPr>
        <p:grpSpPr bwMode="auto">
          <a:xfrm rot="-5400000">
            <a:off x="3380581" y="6434932"/>
            <a:ext cx="179387" cy="666750"/>
            <a:chOff x="3204" y="3720"/>
            <a:chExt cx="113" cy="420"/>
          </a:xfrm>
        </p:grpSpPr>
        <p:grpSp>
          <p:nvGrpSpPr>
            <p:cNvPr id="41045" name="Group 68"/>
            <p:cNvGrpSpPr>
              <a:grpSpLocks/>
            </p:cNvGrpSpPr>
            <p:nvPr/>
          </p:nvGrpSpPr>
          <p:grpSpPr bwMode="auto">
            <a:xfrm>
              <a:off x="3204" y="3720"/>
              <a:ext cx="113" cy="420"/>
              <a:chOff x="3204" y="3708"/>
              <a:chExt cx="113" cy="420"/>
            </a:xfrm>
          </p:grpSpPr>
          <p:sp>
            <p:nvSpPr>
              <p:cNvPr id="41050" name="AutoShape 69"/>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51" name="Oval 70"/>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1046" name="Line 71"/>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7" name="Line 72"/>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8" name="Line 73"/>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49" name="Oval 74"/>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1008" name="Rectangle 75"/>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16" name="Text Box 76"/>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41010" name="Group 77"/>
          <p:cNvGrpSpPr>
            <a:grpSpLocks/>
          </p:cNvGrpSpPr>
          <p:nvPr/>
        </p:nvGrpSpPr>
        <p:grpSpPr bwMode="auto">
          <a:xfrm>
            <a:off x="5834063" y="1758950"/>
            <a:ext cx="612775" cy="457200"/>
            <a:chOff x="2359" y="3560"/>
            <a:chExt cx="386" cy="288"/>
          </a:xfrm>
        </p:grpSpPr>
        <p:sp>
          <p:nvSpPr>
            <p:cNvPr id="41043" name="Rectangle 7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44" name="Text Box 7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41011" name="Group 80"/>
          <p:cNvGrpSpPr>
            <a:grpSpLocks/>
          </p:cNvGrpSpPr>
          <p:nvPr/>
        </p:nvGrpSpPr>
        <p:grpSpPr bwMode="auto">
          <a:xfrm>
            <a:off x="6872288" y="5575300"/>
            <a:ext cx="442912" cy="471488"/>
            <a:chOff x="3796" y="2871"/>
            <a:chExt cx="279" cy="297"/>
          </a:xfrm>
        </p:grpSpPr>
        <p:sp>
          <p:nvSpPr>
            <p:cNvPr id="41041" name="Rectangle 8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42" name="Text Box 8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41012" name="Group 83"/>
          <p:cNvGrpSpPr>
            <a:grpSpLocks/>
          </p:cNvGrpSpPr>
          <p:nvPr/>
        </p:nvGrpSpPr>
        <p:grpSpPr bwMode="auto">
          <a:xfrm>
            <a:off x="5865813" y="5600700"/>
            <a:ext cx="612775" cy="457200"/>
            <a:chOff x="2359" y="3560"/>
            <a:chExt cx="386" cy="288"/>
          </a:xfrm>
        </p:grpSpPr>
        <p:sp>
          <p:nvSpPr>
            <p:cNvPr id="41039" name="Rectangle 8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40" name="Text Box 8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41013" name="Group 86"/>
          <p:cNvGrpSpPr>
            <a:grpSpLocks/>
          </p:cNvGrpSpPr>
          <p:nvPr/>
        </p:nvGrpSpPr>
        <p:grpSpPr bwMode="auto">
          <a:xfrm>
            <a:off x="1830388" y="3559175"/>
            <a:ext cx="442912" cy="471488"/>
            <a:chOff x="3796" y="2871"/>
            <a:chExt cx="279" cy="297"/>
          </a:xfrm>
        </p:grpSpPr>
        <p:sp>
          <p:nvSpPr>
            <p:cNvPr id="41037" name="Rectangle 8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38" name="Text Box 8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41014" name="Group 95"/>
          <p:cNvGrpSpPr>
            <a:grpSpLocks/>
          </p:cNvGrpSpPr>
          <p:nvPr/>
        </p:nvGrpSpPr>
        <p:grpSpPr bwMode="auto">
          <a:xfrm>
            <a:off x="6777038" y="1739900"/>
            <a:ext cx="600075" cy="471488"/>
            <a:chOff x="589" y="2670"/>
            <a:chExt cx="378" cy="297"/>
          </a:xfrm>
        </p:grpSpPr>
        <p:sp>
          <p:nvSpPr>
            <p:cNvPr id="41035" name="Rectangle 9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36" name="Text Box 97"/>
            <p:cNvSpPr txBox="1">
              <a:spLocks noChangeArrowheads="1"/>
            </p:cNvSpPr>
            <p:nvPr/>
          </p:nvSpPr>
          <p:spPr bwMode="auto">
            <a:xfrm>
              <a:off x="589" y="2670"/>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112775" name="Line 135"/>
          <p:cNvSpPr>
            <a:spLocks noChangeShapeType="1"/>
          </p:cNvSpPr>
          <p:nvPr/>
        </p:nvSpPr>
        <p:spPr bwMode="auto">
          <a:xfrm flipV="1">
            <a:off x="2230438" y="6246813"/>
            <a:ext cx="4427537" cy="1111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86" name="Line 146"/>
          <p:cNvSpPr>
            <a:spLocks noChangeShapeType="1"/>
          </p:cNvSpPr>
          <p:nvPr/>
        </p:nvSpPr>
        <p:spPr bwMode="auto">
          <a:xfrm flipV="1">
            <a:off x="2249488" y="1508125"/>
            <a:ext cx="4349750" cy="12700"/>
          </a:xfrm>
          <a:prstGeom prst="line">
            <a:avLst/>
          </a:prstGeom>
          <a:noFill/>
          <a:ln w="38100">
            <a:solidFill>
              <a:srgbClr val="FF0000"/>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776" name="Line 136"/>
          <p:cNvSpPr>
            <a:spLocks noChangeShapeType="1"/>
          </p:cNvSpPr>
          <p:nvPr/>
        </p:nvSpPr>
        <p:spPr bwMode="auto">
          <a:xfrm flipH="1" flipV="1">
            <a:off x="6635750" y="6026150"/>
            <a:ext cx="4763" cy="2206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88" name="Line 148"/>
          <p:cNvSpPr>
            <a:spLocks noChangeShapeType="1"/>
          </p:cNvSpPr>
          <p:nvPr/>
        </p:nvSpPr>
        <p:spPr bwMode="auto">
          <a:xfrm flipH="1">
            <a:off x="6578600" y="1516063"/>
            <a:ext cx="1588" cy="2508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0" name="Line 150"/>
          <p:cNvSpPr>
            <a:spLocks noChangeShapeType="1"/>
          </p:cNvSpPr>
          <p:nvPr/>
        </p:nvSpPr>
        <p:spPr bwMode="auto">
          <a:xfrm>
            <a:off x="2290763" y="3808413"/>
            <a:ext cx="473075" cy="0"/>
          </a:xfrm>
          <a:prstGeom prst="line">
            <a:avLst/>
          </a:prstGeom>
          <a:noFill/>
          <a:ln w="3175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1" name="Line 151"/>
          <p:cNvSpPr>
            <a:spLocks noChangeShapeType="1"/>
          </p:cNvSpPr>
          <p:nvPr/>
        </p:nvSpPr>
        <p:spPr bwMode="auto">
          <a:xfrm>
            <a:off x="6153150" y="2212975"/>
            <a:ext cx="1588" cy="654050"/>
          </a:xfrm>
          <a:prstGeom prst="line">
            <a:avLst/>
          </a:prstGeom>
          <a:noFill/>
          <a:ln w="31750">
            <a:solidFill>
              <a:srgbClr val="FF0000"/>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3" name="Line 153"/>
          <p:cNvSpPr>
            <a:spLocks noChangeShapeType="1"/>
          </p:cNvSpPr>
          <p:nvPr/>
        </p:nvSpPr>
        <p:spPr bwMode="auto">
          <a:xfrm flipH="1" flipV="1">
            <a:off x="6146800" y="4889500"/>
            <a:ext cx="9525" cy="692150"/>
          </a:xfrm>
          <a:prstGeom prst="line">
            <a:avLst/>
          </a:prstGeom>
          <a:noFill/>
          <a:ln w="31750">
            <a:solidFill>
              <a:srgbClr val="FF0000"/>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4" name="Group 89"/>
          <p:cNvGrpSpPr>
            <a:grpSpLocks/>
          </p:cNvGrpSpPr>
          <p:nvPr/>
        </p:nvGrpSpPr>
        <p:grpSpPr bwMode="auto">
          <a:xfrm>
            <a:off x="1712913" y="5962650"/>
            <a:ext cx="612775" cy="457200"/>
            <a:chOff x="2359" y="3560"/>
            <a:chExt cx="386" cy="288"/>
          </a:xfrm>
        </p:grpSpPr>
        <p:sp>
          <p:nvSpPr>
            <p:cNvPr id="41033" name="Rectangle 9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34" name="Text Box 9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5" name="Group 92"/>
          <p:cNvGrpSpPr>
            <a:grpSpLocks/>
          </p:cNvGrpSpPr>
          <p:nvPr/>
        </p:nvGrpSpPr>
        <p:grpSpPr bwMode="auto">
          <a:xfrm>
            <a:off x="1733550" y="1311275"/>
            <a:ext cx="695325" cy="471488"/>
            <a:chOff x="598" y="1763"/>
            <a:chExt cx="438" cy="297"/>
          </a:xfrm>
        </p:grpSpPr>
        <p:sp>
          <p:nvSpPr>
            <p:cNvPr id="41031" name="Rectangle 9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32" name="Text Box 9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12795" name="Line 155"/>
          <p:cNvSpPr>
            <a:spLocks noChangeShapeType="1"/>
          </p:cNvSpPr>
          <p:nvPr/>
        </p:nvSpPr>
        <p:spPr bwMode="auto">
          <a:xfrm>
            <a:off x="6588125" y="2228850"/>
            <a:ext cx="274638" cy="1446213"/>
          </a:xfrm>
          <a:prstGeom prst="line">
            <a:avLst/>
          </a:prstGeom>
          <a:noFill/>
          <a:ln w="31750">
            <a:solidFill>
              <a:srgbClr val="FF0000"/>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6" name="Line 156"/>
          <p:cNvSpPr>
            <a:spLocks noChangeShapeType="1"/>
          </p:cNvSpPr>
          <p:nvPr/>
        </p:nvSpPr>
        <p:spPr bwMode="auto">
          <a:xfrm flipV="1">
            <a:off x="6629400" y="3843338"/>
            <a:ext cx="254000" cy="1747837"/>
          </a:xfrm>
          <a:prstGeom prst="line">
            <a:avLst/>
          </a:prstGeom>
          <a:noFill/>
          <a:ln w="31750">
            <a:solidFill>
              <a:srgbClr val="FF0000"/>
            </a:solidFill>
            <a:prstDash val="sysDot"/>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12798" name="Text Box 158"/>
          <p:cNvSpPr txBox="1">
            <a:spLocks noChangeArrowheads="1"/>
          </p:cNvSpPr>
          <p:nvPr/>
        </p:nvSpPr>
        <p:spPr bwMode="auto">
          <a:xfrm>
            <a:off x="4902200" y="3468688"/>
            <a:ext cx="18732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Did The Ball</a:t>
            </a:r>
          </a:p>
          <a:p>
            <a:pPr algn="ctr" eaLnBrk="1" hangingPunct="1"/>
            <a:r>
              <a:rPr lang="en-US" altLang="en-US"/>
              <a:t>Hit The Ground?</a:t>
            </a:r>
          </a:p>
        </p:txBody>
      </p:sp>
      <p:sp>
        <p:nvSpPr>
          <p:cNvPr id="112799" name="Text Box 159"/>
          <p:cNvSpPr txBox="1">
            <a:spLocks noChangeArrowheads="1"/>
          </p:cNvSpPr>
          <p:nvPr/>
        </p:nvSpPr>
        <p:spPr bwMode="auto">
          <a:xfrm>
            <a:off x="5043488" y="3460750"/>
            <a:ext cx="15557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Did The Ball</a:t>
            </a:r>
          </a:p>
          <a:p>
            <a:pPr algn="ctr" eaLnBrk="1" hangingPunct="1"/>
            <a:r>
              <a:rPr lang="en-US" altLang="en-US"/>
              <a:t>Go 10 yards?</a:t>
            </a:r>
          </a:p>
        </p:txBody>
      </p:sp>
      <p:sp>
        <p:nvSpPr>
          <p:cNvPr id="112800" name="Text Box 160"/>
          <p:cNvSpPr txBox="1">
            <a:spLocks noChangeArrowheads="1"/>
          </p:cNvSpPr>
          <p:nvPr/>
        </p:nvSpPr>
        <p:spPr bwMode="auto">
          <a:xfrm>
            <a:off x="4859338" y="3451225"/>
            <a:ext cx="18478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Did Either Team</a:t>
            </a:r>
          </a:p>
          <a:p>
            <a:pPr algn="ctr" eaLnBrk="1" hangingPunct="1"/>
            <a:r>
              <a:rPr lang="en-US" altLang="en-US"/>
              <a:t>Touch The Ball?</a:t>
            </a:r>
          </a:p>
        </p:txBody>
      </p:sp>
      <p:pic>
        <p:nvPicPr>
          <p:cNvPr id="41030" name="Picture 110"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993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7CF95ED3-A1FC-3FA5-262E-B9EE79712FC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Onside Kick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75"/>
                                        </p:tgtEl>
                                        <p:attrNameLst>
                                          <p:attrName>style.visibility</p:attrName>
                                        </p:attrNameLst>
                                      </p:cBhvr>
                                      <p:to>
                                        <p:strVal val="visible"/>
                                      </p:to>
                                    </p:set>
                                    <p:animEffect transition="in" filter="dissolve">
                                      <p:cBhvr>
                                        <p:cTn id="7" dur="500"/>
                                        <p:tgtEl>
                                          <p:spTgt spid="11277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2776"/>
                                        </p:tgtEl>
                                        <p:attrNameLst>
                                          <p:attrName>style.visibility</p:attrName>
                                        </p:attrNameLst>
                                      </p:cBhvr>
                                      <p:to>
                                        <p:strVal val="visible"/>
                                      </p:to>
                                    </p:set>
                                    <p:animEffect transition="in" filter="dissolve">
                                      <p:cBhvr>
                                        <p:cTn id="10" dur="500"/>
                                        <p:tgtEl>
                                          <p:spTgt spid="11277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presetSubtype="0" accel="50000" decel="50000" fill="hold" nodeType="clickEffect">
                                  <p:stCondLst>
                                    <p:cond delay="0"/>
                                  </p:stCondLst>
                                  <p:childTnLst>
                                    <p:animMotion origin="layout" path="M -3.33333E-6 2.22222E-6 L 0.5066 -0.00394 " pathEditMode="relative" rAng="0" ptsTypes="AA">
                                      <p:cBhvr>
                                        <p:cTn id="14" dur="3000" fill="hold"/>
                                        <p:tgtEl>
                                          <p:spTgt spid="14"/>
                                        </p:tgtEl>
                                        <p:attrNameLst>
                                          <p:attrName>ppt_x</p:attrName>
                                          <p:attrName>ppt_y</p:attrName>
                                        </p:attrNameLst>
                                      </p:cBhvr>
                                      <p:rCtr x="25330" y="-208"/>
                                    </p:animMotion>
                                  </p:childTnLst>
                                </p:cTn>
                              </p:par>
                            </p:childTnLst>
                          </p:cTn>
                        </p:par>
                        <p:par>
                          <p:cTn id="15" fill="hold" nodeType="afterGroup">
                            <p:stCondLst>
                              <p:cond delay="3000"/>
                            </p:stCondLst>
                            <p:childTnLst>
                              <p:par>
                                <p:cTn id="16" presetID="64" presetClass="path" presetSubtype="0" accel="50000" decel="50000" fill="hold" nodeType="afterEffect">
                                  <p:stCondLst>
                                    <p:cond delay="0"/>
                                  </p:stCondLst>
                                  <p:childTnLst>
                                    <p:animMotion origin="layout" path="M 0.5066 -0.00394 L 0.5066 -0.05209 " pathEditMode="relative" rAng="0" ptsTypes="AA">
                                      <p:cBhvr>
                                        <p:cTn id="17" dur="3000" fill="hold"/>
                                        <p:tgtEl>
                                          <p:spTgt spid="14"/>
                                        </p:tgtEl>
                                        <p:attrNameLst>
                                          <p:attrName>ppt_x</p:attrName>
                                          <p:attrName>ppt_y</p:attrName>
                                        </p:attrNameLst>
                                      </p:cBhvr>
                                      <p:rCtr x="0" y="-2407"/>
                                    </p:animMotion>
                                  </p:childTnLst>
                                </p:cTn>
                              </p:par>
                            </p:childTnLst>
                          </p:cTn>
                        </p:par>
                        <p:par>
                          <p:cTn id="18" fill="hold" nodeType="afterGroup">
                            <p:stCondLst>
                              <p:cond delay="6000"/>
                            </p:stCondLst>
                            <p:childTnLst>
                              <p:par>
                                <p:cTn id="19" presetID="10" presetClass="exit" presetSubtype="0" fill="hold" grpId="1" nodeType="afterEffect">
                                  <p:stCondLst>
                                    <p:cond delay="500"/>
                                  </p:stCondLst>
                                  <p:childTnLst>
                                    <p:animEffect transition="out" filter="fade">
                                      <p:cBhvr>
                                        <p:cTn id="20" dur="2000"/>
                                        <p:tgtEl>
                                          <p:spTgt spid="112775"/>
                                        </p:tgtEl>
                                      </p:cBhvr>
                                    </p:animEffect>
                                    <p:set>
                                      <p:cBhvr>
                                        <p:cTn id="21" dur="1" fill="hold">
                                          <p:stCondLst>
                                            <p:cond delay="1999"/>
                                          </p:stCondLst>
                                        </p:cTn>
                                        <p:tgtEl>
                                          <p:spTgt spid="112775"/>
                                        </p:tgtEl>
                                        <p:attrNameLst>
                                          <p:attrName>style.visibility</p:attrName>
                                        </p:attrNameLst>
                                      </p:cBhvr>
                                      <p:to>
                                        <p:strVal val="hidden"/>
                                      </p:to>
                                    </p:set>
                                  </p:childTnLst>
                                </p:cTn>
                              </p:par>
                              <p:par>
                                <p:cTn id="22" presetID="10" presetClass="exit" presetSubtype="0" fill="hold" grpId="1" nodeType="withEffect">
                                  <p:stCondLst>
                                    <p:cond delay="500"/>
                                  </p:stCondLst>
                                  <p:childTnLst>
                                    <p:animEffect transition="out" filter="fade">
                                      <p:cBhvr>
                                        <p:cTn id="23" dur="2000"/>
                                        <p:tgtEl>
                                          <p:spTgt spid="112776"/>
                                        </p:tgtEl>
                                      </p:cBhvr>
                                    </p:animEffect>
                                    <p:set>
                                      <p:cBhvr>
                                        <p:cTn id="24" dur="1" fill="hold">
                                          <p:stCondLst>
                                            <p:cond delay="1999"/>
                                          </p:stCondLst>
                                        </p:cTn>
                                        <p:tgtEl>
                                          <p:spTgt spid="112776"/>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2786"/>
                                        </p:tgtEl>
                                        <p:attrNameLst>
                                          <p:attrName>style.visibility</p:attrName>
                                        </p:attrNameLst>
                                      </p:cBhvr>
                                      <p:to>
                                        <p:strVal val="visible"/>
                                      </p:to>
                                    </p:set>
                                    <p:animEffect transition="in" filter="dissolve">
                                      <p:cBhvr>
                                        <p:cTn id="29" dur="500"/>
                                        <p:tgtEl>
                                          <p:spTgt spid="112786"/>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12788"/>
                                        </p:tgtEl>
                                        <p:attrNameLst>
                                          <p:attrName>style.visibility</p:attrName>
                                        </p:attrNameLst>
                                      </p:cBhvr>
                                      <p:to>
                                        <p:strVal val="visible"/>
                                      </p:to>
                                    </p:set>
                                    <p:animEffect transition="in" filter="dissolve">
                                      <p:cBhvr>
                                        <p:cTn id="32" dur="500"/>
                                        <p:tgtEl>
                                          <p:spTgt spid="11278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3" presetClass="path" presetSubtype="0" accel="50000" decel="50000" fill="hold" nodeType="clickEffect">
                                  <p:stCondLst>
                                    <p:cond delay="0"/>
                                  </p:stCondLst>
                                  <p:childTnLst>
                                    <p:animMotion origin="layout" path="M -4.16667E-6 -2.96296E-6 L 0.50243 -0.00185 " pathEditMode="relative" rAng="0" ptsTypes="AA">
                                      <p:cBhvr>
                                        <p:cTn id="36" dur="3000" fill="hold"/>
                                        <p:tgtEl>
                                          <p:spTgt spid="15"/>
                                        </p:tgtEl>
                                        <p:attrNameLst>
                                          <p:attrName>ppt_x</p:attrName>
                                          <p:attrName>ppt_y</p:attrName>
                                        </p:attrNameLst>
                                      </p:cBhvr>
                                      <p:rCtr x="25122" y="-93"/>
                                    </p:animMotion>
                                  </p:childTnLst>
                                </p:cTn>
                              </p:par>
                            </p:childTnLst>
                          </p:cTn>
                        </p:par>
                        <p:par>
                          <p:cTn id="37" fill="hold" nodeType="afterGroup">
                            <p:stCondLst>
                              <p:cond delay="3000"/>
                            </p:stCondLst>
                            <p:childTnLst>
                              <p:par>
                                <p:cTn id="38" presetID="42" presetClass="path" presetSubtype="0" accel="50000" decel="50000" fill="hold" nodeType="afterEffect">
                                  <p:stCondLst>
                                    <p:cond delay="0"/>
                                  </p:stCondLst>
                                  <p:childTnLst>
                                    <p:animMotion origin="layout" path="M 0.50243 -0.00185 L 0.50243 0.06297 " pathEditMode="relative" rAng="0" ptsTypes="AA">
                                      <p:cBhvr>
                                        <p:cTn id="39" dur="3000" fill="hold"/>
                                        <p:tgtEl>
                                          <p:spTgt spid="15"/>
                                        </p:tgtEl>
                                        <p:attrNameLst>
                                          <p:attrName>ppt_x</p:attrName>
                                          <p:attrName>ppt_y</p:attrName>
                                        </p:attrNameLst>
                                      </p:cBhvr>
                                      <p:rCtr x="0" y="3241"/>
                                    </p:animMotion>
                                  </p:childTnLst>
                                </p:cTn>
                              </p:par>
                            </p:childTnLst>
                          </p:cTn>
                        </p:par>
                        <p:par>
                          <p:cTn id="40" fill="hold" nodeType="afterGroup">
                            <p:stCondLst>
                              <p:cond delay="6000"/>
                            </p:stCondLst>
                            <p:childTnLst>
                              <p:par>
                                <p:cTn id="41" presetID="9" presetClass="exit" presetSubtype="0" fill="hold" grpId="1" nodeType="afterEffect">
                                  <p:stCondLst>
                                    <p:cond delay="500"/>
                                  </p:stCondLst>
                                  <p:childTnLst>
                                    <p:animEffect transition="out" filter="dissolve">
                                      <p:cBhvr>
                                        <p:cTn id="42" dur="500"/>
                                        <p:tgtEl>
                                          <p:spTgt spid="112786"/>
                                        </p:tgtEl>
                                      </p:cBhvr>
                                    </p:animEffect>
                                    <p:set>
                                      <p:cBhvr>
                                        <p:cTn id="43" dur="1" fill="hold">
                                          <p:stCondLst>
                                            <p:cond delay="499"/>
                                          </p:stCondLst>
                                        </p:cTn>
                                        <p:tgtEl>
                                          <p:spTgt spid="112786"/>
                                        </p:tgtEl>
                                        <p:attrNameLst>
                                          <p:attrName>style.visibility</p:attrName>
                                        </p:attrNameLst>
                                      </p:cBhvr>
                                      <p:to>
                                        <p:strVal val="hidden"/>
                                      </p:to>
                                    </p:set>
                                  </p:childTnLst>
                                </p:cTn>
                              </p:par>
                              <p:par>
                                <p:cTn id="44" presetID="9" presetClass="exit" presetSubtype="0" fill="hold" grpId="1" nodeType="withEffect">
                                  <p:stCondLst>
                                    <p:cond delay="500"/>
                                  </p:stCondLst>
                                  <p:childTnLst>
                                    <p:animEffect transition="out" filter="dissolve">
                                      <p:cBhvr>
                                        <p:cTn id="45" dur="500"/>
                                        <p:tgtEl>
                                          <p:spTgt spid="112788"/>
                                        </p:tgtEl>
                                      </p:cBhvr>
                                    </p:animEffect>
                                    <p:set>
                                      <p:cBhvr>
                                        <p:cTn id="46" dur="1" fill="hold">
                                          <p:stCondLst>
                                            <p:cond delay="499"/>
                                          </p:stCondLst>
                                        </p:cTn>
                                        <p:tgtEl>
                                          <p:spTgt spid="112788"/>
                                        </p:tgtEl>
                                        <p:attrNameLst>
                                          <p:attrName>style.visibility</p:attrName>
                                        </p:attrNameLst>
                                      </p:cBhvr>
                                      <p:to>
                                        <p:strVal val="hidden"/>
                                      </p:to>
                                    </p:set>
                                  </p:childTnLst>
                                </p:cTn>
                              </p:par>
                            </p:childTnLst>
                          </p:cTn>
                        </p:par>
                        <p:par>
                          <p:cTn id="47" fill="hold" nodeType="afterGroup">
                            <p:stCondLst>
                              <p:cond delay="7000"/>
                            </p:stCondLst>
                            <p:childTnLst>
                              <p:par>
                                <p:cTn id="48" presetID="9" presetClass="entr" presetSubtype="0" fill="hold" grpId="0" nodeType="afterEffect">
                                  <p:stCondLst>
                                    <p:cond delay="0"/>
                                  </p:stCondLst>
                                  <p:childTnLst>
                                    <p:set>
                                      <p:cBhvr>
                                        <p:cTn id="49" dur="1" fill="hold">
                                          <p:stCondLst>
                                            <p:cond delay="0"/>
                                          </p:stCondLst>
                                        </p:cTn>
                                        <p:tgtEl>
                                          <p:spTgt spid="112790"/>
                                        </p:tgtEl>
                                        <p:attrNameLst>
                                          <p:attrName>style.visibility</p:attrName>
                                        </p:attrNameLst>
                                      </p:cBhvr>
                                      <p:to>
                                        <p:strVal val="visible"/>
                                      </p:to>
                                    </p:set>
                                    <p:animEffect transition="in" filter="dissolve">
                                      <p:cBhvr>
                                        <p:cTn id="50" dur="500"/>
                                        <p:tgtEl>
                                          <p:spTgt spid="112790"/>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12791"/>
                                        </p:tgtEl>
                                        <p:attrNameLst>
                                          <p:attrName>style.visibility</p:attrName>
                                        </p:attrNameLst>
                                      </p:cBhvr>
                                      <p:to>
                                        <p:strVal val="visible"/>
                                      </p:to>
                                    </p:set>
                                    <p:animEffect transition="in" filter="dissolve">
                                      <p:cBhvr>
                                        <p:cTn id="53" dur="500"/>
                                        <p:tgtEl>
                                          <p:spTgt spid="112791"/>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12793"/>
                                        </p:tgtEl>
                                        <p:attrNameLst>
                                          <p:attrName>style.visibility</p:attrName>
                                        </p:attrNameLst>
                                      </p:cBhvr>
                                      <p:to>
                                        <p:strVal val="visible"/>
                                      </p:to>
                                    </p:set>
                                    <p:animEffect transition="in" filter="dissolve">
                                      <p:cBhvr>
                                        <p:cTn id="56" dur="500"/>
                                        <p:tgtEl>
                                          <p:spTgt spid="112793"/>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12795"/>
                                        </p:tgtEl>
                                        <p:attrNameLst>
                                          <p:attrName>style.visibility</p:attrName>
                                        </p:attrNameLst>
                                      </p:cBhvr>
                                      <p:to>
                                        <p:strVal val="visible"/>
                                      </p:to>
                                    </p:set>
                                    <p:animEffect transition="in" filter="dissolve">
                                      <p:cBhvr>
                                        <p:cTn id="59" dur="500"/>
                                        <p:tgtEl>
                                          <p:spTgt spid="112795"/>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12796"/>
                                        </p:tgtEl>
                                        <p:attrNameLst>
                                          <p:attrName>style.visibility</p:attrName>
                                        </p:attrNameLst>
                                      </p:cBhvr>
                                      <p:to>
                                        <p:strVal val="visible"/>
                                      </p:to>
                                    </p:set>
                                    <p:animEffect transition="in" filter="dissolve">
                                      <p:cBhvr>
                                        <p:cTn id="62" dur="500"/>
                                        <p:tgtEl>
                                          <p:spTgt spid="112796"/>
                                        </p:tgtEl>
                                      </p:cBhvr>
                                    </p:animEffect>
                                  </p:childTnLst>
                                </p:cTn>
                              </p:par>
                            </p:childTnLst>
                          </p:cTn>
                        </p:par>
                        <p:par>
                          <p:cTn id="63" fill="hold" nodeType="afterGroup">
                            <p:stCondLst>
                              <p:cond delay="7500"/>
                            </p:stCondLst>
                            <p:childTnLst>
                              <p:par>
                                <p:cTn id="64" presetID="10" presetClass="entr" presetSubtype="0" fill="hold" grpId="0" nodeType="afterEffect">
                                  <p:stCondLst>
                                    <p:cond delay="0"/>
                                  </p:stCondLst>
                                  <p:childTnLst>
                                    <p:set>
                                      <p:cBhvr>
                                        <p:cTn id="65" dur="1" fill="hold">
                                          <p:stCondLst>
                                            <p:cond delay="0"/>
                                          </p:stCondLst>
                                        </p:cTn>
                                        <p:tgtEl>
                                          <p:spTgt spid="112798"/>
                                        </p:tgtEl>
                                        <p:attrNameLst>
                                          <p:attrName>style.visibility</p:attrName>
                                        </p:attrNameLst>
                                      </p:cBhvr>
                                      <p:to>
                                        <p:strVal val="visible"/>
                                      </p:to>
                                    </p:set>
                                    <p:animEffect transition="in" filter="fade">
                                      <p:cBhvr>
                                        <p:cTn id="66" dur="2000"/>
                                        <p:tgtEl>
                                          <p:spTgt spid="11279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12799"/>
                                        </p:tgtEl>
                                        <p:attrNameLst>
                                          <p:attrName>style.visibility</p:attrName>
                                        </p:attrNameLst>
                                      </p:cBhvr>
                                      <p:to>
                                        <p:strVal val="visible"/>
                                      </p:to>
                                    </p:set>
                                    <p:animEffect transition="in" filter="fade">
                                      <p:cBhvr>
                                        <p:cTn id="71" dur="2000"/>
                                        <p:tgtEl>
                                          <p:spTgt spid="112799"/>
                                        </p:tgtEl>
                                      </p:cBhvr>
                                    </p:animEffect>
                                  </p:childTnLst>
                                </p:cTn>
                              </p:par>
                              <p:par>
                                <p:cTn id="72" presetID="10" presetClass="exit" presetSubtype="0" fill="hold" grpId="1" nodeType="withEffect">
                                  <p:stCondLst>
                                    <p:cond delay="0"/>
                                  </p:stCondLst>
                                  <p:childTnLst>
                                    <p:animEffect transition="out" filter="fade">
                                      <p:cBhvr>
                                        <p:cTn id="73" dur="2000"/>
                                        <p:tgtEl>
                                          <p:spTgt spid="112798"/>
                                        </p:tgtEl>
                                      </p:cBhvr>
                                    </p:animEffect>
                                    <p:set>
                                      <p:cBhvr>
                                        <p:cTn id="74" dur="1" fill="hold">
                                          <p:stCondLst>
                                            <p:cond delay="1999"/>
                                          </p:stCondLst>
                                        </p:cTn>
                                        <p:tgtEl>
                                          <p:spTgt spid="112798"/>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12800"/>
                                        </p:tgtEl>
                                        <p:attrNameLst>
                                          <p:attrName>style.visibility</p:attrName>
                                        </p:attrNameLst>
                                      </p:cBhvr>
                                      <p:to>
                                        <p:strVal val="visible"/>
                                      </p:to>
                                    </p:set>
                                    <p:animEffect transition="in" filter="fade">
                                      <p:cBhvr>
                                        <p:cTn id="79" dur="2000"/>
                                        <p:tgtEl>
                                          <p:spTgt spid="112800"/>
                                        </p:tgtEl>
                                      </p:cBhvr>
                                    </p:animEffect>
                                  </p:childTnLst>
                                </p:cTn>
                              </p:par>
                              <p:par>
                                <p:cTn id="80" presetID="10" presetClass="exit" presetSubtype="0" fill="hold" grpId="1" nodeType="withEffect">
                                  <p:stCondLst>
                                    <p:cond delay="0"/>
                                  </p:stCondLst>
                                  <p:childTnLst>
                                    <p:animEffect transition="out" filter="fade">
                                      <p:cBhvr>
                                        <p:cTn id="81" dur="2000"/>
                                        <p:tgtEl>
                                          <p:spTgt spid="112799"/>
                                        </p:tgtEl>
                                      </p:cBhvr>
                                    </p:animEffect>
                                    <p:set>
                                      <p:cBhvr>
                                        <p:cTn id="82" dur="1" fill="hold">
                                          <p:stCondLst>
                                            <p:cond delay="1999"/>
                                          </p:stCondLst>
                                        </p:cTn>
                                        <p:tgtEl>
                                          <p:spTgt spid="1127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5" grpId="0" animBg="1"/>
      <p:bldP spid="112775" grpId="1" animBg="1"/>
      <p:bldP spid="112786" grpId="0" animBg="1"/>
      <p:bldP spid="112786" grpId="1" animBg="1"/>
      <p:bldP spid="112776" grpId="0" animBg="1"/>
      <p:bldP spid="112776" grpId="1" animBg="1"/>
      <p:bldP spid="112788" grpId="0" animBg="1"/>
      <p:bldP spid="112788" grpId="1" animBg="1"/>
      <p:bldP spid="112790" grpId="0" animBg="1"/>
      <p:bldP spid="112791" grpId="0" animBg="1"/>
      <p:bldP spid="112793" grpId="0" animBg="1"/>
      <p:bldP spid="112795" grpId="0" animBg="1"/>
      <p:bldP spid="112796" grpId="0" animBg="1"/>
      <p:bldP spid="112798" grpId="0" animBg="1"/>
      <p:bldP spid="112798" grpId="1" animBg="1"/>
      <p:bldP spid="112799" grpId="0" animBg="1"/>
      <p:bldP spid="112799" grpId="1" animBg="1"/>
      <p:bldP spid="11280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88" name="Rectangle 5"/>
          <p:cNvSpPr>
            <a:spLocks noChangeArrowheads="1"/>
          </p:cNvSpPr>
          <p:nvPr/>
        </p:nvSpPr>
        <p:spPr bwMode="auto">
          <a:xfrm>
            <a:off x="1306513" y="2052638"/>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1989" name="Line 6"/>
          <p:cNvSpPr>
            <a:spLocks noChangeShapeType="1"/>
          </p:cNvSpPr>
          <p:nvPr/>
        </p:nvSpPr>
        <p:spPr bwMode="auto">
          <a:xfrm>
            <a:off x="2589213" y="20526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0" name="Line 7"/>
          <p:cNvSpPr>
            <a:spLocks noChangeShapeType="1"/>
          </p:cNvSpPr>
          <p:nvPr/>
        </p:nvSpPr>
        <p:spPr bwMode="auto">
          <a:xfrm>
            <a:off x="3351213" y="20526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1" name="Line 8"/>
          <p:cNvSpPr>
            <a:spLocks noChangeShapeType="1"/>
          </p:cNvSpPr>
          <p:nvPr/>
        </p:nvSpPr>
        <p:spPr bwMode="auto">
          <a:xfrm>
            <a:off x="4189413" y="20526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2" name="Line 9"/>
          <p:cNvSpPr>
            <a:spLocks noChangeShapeType="1"/>
          </p:cNvSpPr>
          <p:nvPr/>
        </p:nvSpPr>
        <p:spPr bwMode="auto">
          <a:xfrm>
            <a:off x="5027613" y="20526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3" name="Rectangle 11"/>
          <p:cNvSpPr>
            <a:spLocks noChangeAspect="1" noChangeArrowheads="1"/>
          </p:cNvSpPr>
          <p:nvPr/>
        </p:nvSpPr>
        <p:spPr bwMode="auto">
          <a:xfrm>
            <a:off x="2513013" y="19002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4" name="Rectangle 12"/>
          <p:cNvSpPr>
            <a:spLocks noChangeAspect="1" noChangeArrowheads="1"/>
          </p:cNvSpPr>
          <p:nvPr/>
        </p:nvSpPr>
        <p:spPr bwMode="auto">
          <a:xfrm>
            <a:off x="2513013" y="59388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5" name="Rectangle 13"/>
          <p:cNvSpPr>
            <a:spLocks noChangeAspect="1" noChangeArrowheads="1"/>
          </p:cNvSpPr>
          <p:nvPr/>
        </p:nvSpPr>
        <p:spPr bwMode="auto">
          <a:xfrm>
            <a:off x="1293813" y="19002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6" name="Rectangle 14"/>
          <p:cNvSpPr>
            <a:spLocks noChangeAspect="1" noChangeArrowheads="1"/>
          </p:cNvSpPr>
          <p:nvPr/>
        </p:nvSpPr>
        <p:spPr bwMode="auto">
          <a:xfrm>
            <a:off x="1293813" y="59388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7" name="Line 15"/>
          <p:cNvSpPr>
            <a:spLocks noChangeShapeType="1"/>
          </p:cNvSpPr>
          <p:nvPr/>
        </p:nvSpPr>
        <p:spPr bwMode="auto">
          <a:xfrm>
            <a:off x="5865813" y="20589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8" name="Line 16"/>
          <p:cNvSpPr>
            <a:spLocks noChangeShapeType="1"/>
          </p:cNvSpPr>
          <p:nvPr/>
        </p:nvSpPr>
        <p:spPr bwMode="auto">
          <a:xfrm>
            <a:off x="6729413" y="20653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9" name="Line 17"/>
          <p:cNvSpPr>
            <a:spLocks noChangeShapeType="1"/>
          </p:cNvSpPr>
          <p:nvPr/>
        </p:nvSpPr>
        <p:spPr bwMode="auto">
          <a:xfrm>
            <a:off x="7593013" y="206533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58"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2659" name="Text Box 19"/>
          <p:cNvSpPr txBox="1">
            <a:spLocks noChangeArrowheads="1"/>
          </p:cNvSpPr>
          <p:nvPr/>
        </p:nvSpPr>
        <p:spPr bwMode="auto">
          <a:xfrm>
            <a:off x="2963863" y="50736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2660" name="Text Box 20"/>
          <p:cNvSpPr txBox="1">
            <a:spLocks noChangeArrowheads="1"/>
          </p:cNvSpPr>
          <p:nvPr/>
        </p:nvSpPr>
        <p:spPr bwMode="auto">
          <a:xfrm>
            <a:off x="3789363" y="50482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2661" name="Text Box 21"/>
          <p:cNvSpPr txBox="1">
            <a:spLocks noChangeArrowheads="1"/>
          </p:cNvSpPr>
          <p:nvPr/>
        </p:nvSpPr>
        <p:spPr bwMode="auto">
          <a:xfrm>
            <a:off x="4640263" y="50736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2662" name="Text Box 22"/>
          <p:cNvSpPr txBox="1">
            <a:spLocks noChangeArrowheads="1"/>
          </p:cNvSpPr>
          <p:nvPr/>
        </p:nvSpPr>
        <p:spPr bwMode="auto">
          <a:xfrm>
            <a:off x="5465763" y="50736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2663" name="Text Box 23"/>
          <p:cNvSpPr txBox="1">
            <a:spLocks noChangeArrowheads="1"/>
          </p:cNvSpPr>
          <p:nvPr/>
        </p:nvSpPr>
        <p:spPr bwMode="auto">
          <a:xfrm>
            <a:off x="6338888" y="507682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2664" name="Text Box 24"/>
          <p:cNvSpPr txBox="1">
            <a:spLocks noChangeArrowheads="1"/>
          </p:cNvSpPr>
          <p:nvPr/>
        </p:nvSpPr>
        <p:spPr bwMode="auto">
          <a:xfrm>
            <a:off x="7208838" y="50609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2007" name="Line 25"/>
          <p:cNvSpPr>
            <a:spLocks noChangeShapeType="1"/>
          </p:cNvSpPr>
          <p:nvPr/>
        </p:nvSpPr>
        <p:spPr bwMode="auto">
          <a:xfrm>
            <a:off x="4624388" y="5935663"/>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8" name="Rectangle 26"/>
          <p:cNvSpPr>
            <a:spLocks noChangeArrowheads="1"/>
          </p:cNvSpPr>
          <p:nvPr/>
        </p:nvSpPr>
        <p:spPr bwMode="auto">
          <a:xfrm>
            <a:off x="4649788" y="5948363"/>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09" name="Line 27"/>
          <p:cNvSpPr>
            <a:spLocks noChangeShapeType="1"/>
          </p:cNvSpPr>
          <p:nvPr/>
        </p:nvSpPr>
        <p:spPr bwMode="auto">
          <a:xfrm>
            <a:off x="3265488" y="33575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0" name="Line 28"/>
          <p:cNvSpPr>
            <a:spLocks noChangeShapeType="1"/>
          </p:cNvSpPr>
          <p:nvPr/>
        </p:nvSpPr>
        <p:spPr bwMode="auto">
          <a:xfrm>
            <a:off x="3265488" y="46529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1" name="Line 29"/>
          <p:cNvSpPr>
            <a:spLocks noChangeShapeType="1"/>
          </p:cNvSpPr>
          <p:nvPr/>
        </p:nvSpPr>
        <p:spPr bwMode="auto">
          <a:xfrm>
            <a:off x="4116388" y="33448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2" name="Line 30"/>
          <p:cNvSpPr>
            <a:spLocks noChangeShapeType="1"/>
          </p:cNvSpPr>
          <p:nvPr/>
        </p:nvSpPr>
        <p:spPr bwMode="auto">
          <a:xfrm>
            <a:off x="4116388" y="46402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3" name="Line 31"/>
          <p:cNvSpPr>
            <a:spLocks noChangeShapeType="1"/>
          </p:cNvSpPr>
          <p:nvPr/>
        </p:nvSpPr>
        <p:spPr bwMode="auto">
          <a:xfrm>
            <a:off x="4954588" y="33575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4" name="Line 32"/>
          <p:cNvSpPr>
            <a:spLocks noChangeShapeType="1"/>
          </p:cNvSpPr>
          <p:nvPr/>
        </p:nvSpPr>
        <p:spPr bwMode="auto">
          <a:xfrm>
            <a:off x="4954588" y="46529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5" name="Line 33"/>
          <p:cNvSpPr>
            <a:spLocks noChangeShapeType="1"/>
          </p:cNvSpPr>
          <p:nvPr/>
        </p:nvSpPr>
        <p:spPr bwMode="auto">
          <a:xfrm>
            <a:off x="5792788" y="33575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6" name="Line 34"/>
          <p:cNvSpPr>
            <a:spLocks noChangeShapeType="1"/>
          </p:cNvSpPr>
          <p:nvPr/>
        </p:nvSpPr>
        <p:spPr bwMode="auto">
          <a:xfrm>
            <a:off x="5792788" y="46529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7" name="Line 35"/>
          <p:cNvSpPr>
            <a:spLocks noChangeShapeType="1"/>
          </p:cNvSpPr>
          <p:nvPr/>
        </p:nvSpPr>
        <p:spPr bwMode="auto">
          <a:xfrm>
            <a:off x="6643688" y="33575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8" name="Line 36"/>
          <p:cNvSpPr>
            <a:spLocks noChangeShapeType="1"/>
          </p:cNvSpPr>
          <p:nvPr/>
        </p:nvSpPr>
        <p:spPr bwMode="auto">
          <a:xfrm>
            <a:off x="6643688" y="46529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9" name="Line 37"/>
          <p:cNvSpPr>
            <a:spLocks noChangeShapeType="1"/>
          </p:cNvSpPr>
          <p:nvPr/>
        </p:nvSpPr>
        <p:spPr bwMode="auto">
          <a:xfrm>
            <a:off x="7519988" y="33702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0" name="Line 38"/>
          <p:cNvSpPr>
            <a:spLocks noChangeShapeType="1"/>
          </p:cNvSpPr>
          <p:nvPr/>
        </p:nvSpPr>
        <p:spPr bwMode="auto">
          <a:xfrm>
            <a:off x="7519988" y="46656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79" name="Text Box 39"/>
          <p:cNvSpPr txBox="1">
            <a:spLocks noChangeArrowheads="1"/>
          </p:cNvSpPr>
          <p:nvPr/>
        </p:nvSpPr>
        <p:spPr bwMode="auto">
          <a:xfrm>
            <a:off x="2913063" y="5121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0" name="Text Box 40"/>
          <p:cNvSpPr txBox="1">
            <a:spLocks noChangeArrowheads="1"/>
          </p:cNvSpPr>
          <p:nvPr/>
        </p:nvSpPr>
        <p:spPr bwMode="auto">
          <a:xfrm>
            <a:off x="3700463" y="5121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1" name="Text Box 41"/>
          <p:cNvSpPr txBox="1">
            <a:spLocks noChangeArrowheads="1"/>
          </p:cNvSpPr>
          <p:nvPr/>
        </p:nvSpPr>
        <p:spPr bwMode="auto">
          <a:xfrm>
            <a:off x="4551363" y="5121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2" name="Text Box 42"/>
          <p:cNvSpPr txBox="1">
            <a:spLocks noChangeArrowheads="1"/>
          </p:cNvSpPr>
          <p:nvPr/>
        </p:nvSpPr>
        <p:spPr bwMode="auto">
          <a:xfrm>
            <a:off x="5376863" y="51085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2683" name="Text Box 43"/>
          <p:cNvSpPr txBox="1">
            <a:spLocks noChangeArrowheads="1"/>
          </p:cNvSpPr>
          <p:nvPr/>
        </p:nvSpPr>
        <p:spPr bwMode="auto">
          <a:xfrm flipV="1">
            <a:off x="7777163" y="51085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2026" name="Group 44"/>
          <p:cNvGrpSpPr>
            <a:grpSpLocks/>
          </p:cNvGrpSpPr>
          <p:nvPr/>
        </p:nvGrpSpPr>
        <p:grpSpPr bwMode="auto">
          <a:xfrm>
            <a:off x="3622675" y="6192838"/>
            <a:ext cx="647700" cy="215900"/>
            <a:chOff x="1880" y="3808"/>
            <a:chExt cx="408" cy="136"/>
          </a:xfrm>
        </p:grpSpPr>
        <p:sp>
          <p:nvSpPr>
            <p:cNvPr id="42107" name="Oval 45"/>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108" name="Oval 46"/>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109" name="Oval 47"/>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2027" name="Group 48"/>
          <p:cNvGrpSpPr>
            <a:grpSpLocks/>
          </p:cNvGrpSpPr>
          <p:nvPr/>
        </p:nvGrpSpPr>
        <p:grpSpPr bwMode="auto">
          <a:xfrm>
            <a:off x="5759450" y="3830638"/>
            <a:ext cx="387350" cy="228600"/>
            <a:chOff x="4240" y="2392"/>
            <a:chExt cx="244" cy="144"/>
          </a:xfrm>
        </p:grpSpPr>
        <p:sp>
          <p:nvSpPr>
            <p:cNvPr id="42101" name="AutoShape 49"/>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102" name="Line 50"/>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03" name="Line 51"/>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04" name="Line 52"/>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05" name="Line 53"/>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06" name="Line 54"/>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2028" name="Group 55"/>
          <p:cNvGrpSpPr>
            <a:grpSpLocks/>
          </p:cNvGrpSpPr>
          <p:nvPr/>
        </p:nvGrpSpPr>
        <p:grpSpPr bwMode="auto">
          <a:xfrm rot="-5400000">
            <a:off x="4134644" y="6180932"/>
            <a:ext cx="179387" cy="666750"/>
            <a:chOff x="3204" y="3720"/>
            <a:chExt cx="113" cy="420"/>
          </a:xfrm>
        </p:grpSpPr>
        <p:grpSp>
          <p:nvGrpSpPr>
            <p:cNvPr id="42094" name="Group 56"/>
            <p:cNvGrpSpPr>
              <a:grpSpLocks/>
            </p:cNvGrpSpPr>
            <p:nvPr/>
          </p:nvGrpSpPr>
          <p:grpSpPr bwMode="auto">
            <a:xfrm>
              <a:off x="3204" y="3720"/>
              <a:ext cx="113" cy="420"/>
              <a:chOff x="3204" y="3708"/>
              <a:chExt cx="113" cy="420"/>
            </a:xfrm>
          </p:grpSpPr>
          <p:sp>
            <p:nvSpPr>
              <p:cNvPr id="42099"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100"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2095"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96"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97"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98"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2029" name="Group 63"/>
          <p:cNvGrpSpPr>
            <a:grpSpLocks/>
          </p:cNvGrpSpPr>
          <p:nvPr/>
        </p:nvGrpSpPr>
        <p:grpSpPr bwMode="auto">
          <a:xfrm rot="-5400000">
            <a:off x="3483769" y="6225381"/>
            <a:ext cx="268288" cy="631825"/>
            <a:chOff x="2930" y="3756"/>
            <a:chExt cx="169" cy="398"/>
          </a:xfrm>
        </p:grpSpPr>
        <p:sp>
          <p:nvSpPr>
            <p:cNvPr id="42091" name="Rectangle 64"/>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92" name="Text Box 65"/>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2093" name="Line 66"/>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2030" name="Group 67"/>
          <p:cNvGrpSpPr>
            <a:grpSpLocks/>
          </p:cNvGrpSpPr>
          <p:nvPr/>
        </p:nvGrpSpPr>
        <p:grpSpPr bwMode="auto">
          <a:xfrm rot="-5400000">
            <a:off x="4018756" y="6325394"/>
            <a:ext cx="179388" cy="666750"/>
            <a:chOff x="3204" y="3720"/>
            <a:chExt cx="113" cy="420"/>
          </a:xfrm>
        </p:grpSpPr>
        <p:grpSp>
          <p:nvGrpSpPr>
            <p:cNvPr id="42084" name="Group 68"/>
            <p:cNvGrpSpPr>
              <a:grpSpLocks/>
            </p:cNvGrpSpPr>
            <p:nvPr/>
          </p:nvGrpSpPr>
          <p:grpSpPr bwMode="auto">
            <a:xfrm>
              <a:off x="3204" y="3720"/>
              <a:ext cx="113" cy="420"/>
              <a:chOff x="3204" y="3708"/>
              <a:chExt cx="113" cy="420"/>
            </a:xfrm>
          </p:grpSpPr>
          <p:sp>
            <p:nvSpPr>
              <p:cNvPr id="42089" name="AutoShape 69"/>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90" name="Oval 70"/>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2085" name="Line 71"/>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86" name="Line 72"/>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87" name="Line 73"/>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88" name="Oval 74"/>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2031" name="Group 77"/>
          <p:cNvGrpSpPr>
            <a:grpSpLocks/>
          </p:cNvGrpSpPr>
          <p:nvPr/>
        </p:nvGrpSpPr>
        <p:grpSpPr bwMode="auto">
          <a:xfrm>
            <a:off x="4730750" y="1689100"/>
            <a:ext cx="612775" cy="457200"/>
            <a:chOff x="2359" y="3560"/>
            <a:chExt cx="386" cy="288"/>
          </a:xfrm>
        </p:grpSpPr>
        <p:sp>
          <p:nvSpPr>
            <p:cNvPr id="42082" name="Rectangle 7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83" name="Text Box 7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42032" name="Group 80"/>
          <p:cNvGrpSpPr>
            <a:grpSpLocks/>
          </p:cNvGrpSpPr>
          <p:nvPr/>
        </p:nvGrpSpPr>
        <p:grpSpPr bwMode="auto">
          <a:xfrm>
            <a:off x="5653088" y="5819775"/>
            <a:ext cx="442912" cy="471488"/>
            <a:chOff x="3796" y="2871"/>
            <a:chExt cx="279" cy="297"/>
          </a:xfrm>
        </p:grpSpPr>
        <p:sp>
          <p:nvSpPr>
            <p:cNvPr id="42080" name="Rectangle 8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81" name="Text Box 8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42033" name="Group 83"/>
          <p:cNvGrpSpPr>
            <a:grpSpLocks/>
          </p:cNvGrpSpPr>
          <p:nvPr/>
        </p:nvGrpSpPr>
        <p:grpSpPr bwMode="auto">
          <a:xfrm>
            <a:off x="4745038" y="5845175"/>
            <a:ext cx="612775" cy="457200"/>
            <a:chOff x="2359" y="3560"/>
            <a:chExt cx="386" cy="288"/>
          </a:xfrm>
        </p:grpSpPr>
        <p:sp>
          <p:nvSpPr>
            <p:cNvPr id="42078" name="Rectangle 8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9" name="Text Box 8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42034" name="Group 86"/>
          <p:cNvGrpSpPr>
            <a:grpSpLocks/>
          </p:cNvGrpSpPr>
          <p:nvPr/>
        </p:nvGrpSpPr>
        <p:grpSpPr bwMode="auto">
          <a:xfrm>
            <a:off x="2403475" y="3678238"/>
            <a:ext cx="442913" cy="471487"/>
            <a:chOff x="3796" y="2871"/>
            <a:chExt cx="279" cy="297"/>
          </a:xfrm>
        </p:grpSpPr>
        <p:sp>
          <p:nvSpPr>
            <p:cNvPr id="42076" name="Rectangle 8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7" name="Text Box 8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42035" name="Group 95"/>
          <p:cNvGrpSpPr>
            <a:grpSpLocks/>
          </p:cNvGrpSpPr>
          <p:nvPr/>
        </p:nvGrpSpPr>
        <p:grpSpPr bwMode="auto">
          <a:xfrm>
            <a:off x="5584825" y="1670050"/>
            <a:ext cx="600075" cy="471488"/>
            <a:chOff x="589" y="2670"/>
            <a:chExt cx="378" cy="297"/>
          </a:xfrm>
        </p:grpSpPr>
        <p:sp>
          <p:nvSpPr>
            <p:cNvPr id="42074" name="Rectangle 9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5" name="Text Box 97"/>
            <p:cNvSpPr txBox="1">
              <a:spLocks noChangeArrowheads="1"/>
            </p:cNvSpPr>
            <p:nvPr/>
          </p:nvSpPr>
          <p:spPr bwMode="auto">
            <a:xfrm>
              <a:off x="589" y="2670"/>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pic>
        <p:nvPicPr>
          <p:cNvPr id="42037" name="Picture 110"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1343025" y="1993900"/>
            <a:ext cx="1131888"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2038" name="Group 130"/>
          <p:cNvGrpSpPr>
            <a:grpSpLocks/>
          </p:cNvGrpSpPr>
          <p:nvPr/>
        </p:nvGrpSpPr>
        <p:grpSpPr bwMode="auto">
          <a:xfrm>
            <a:off x="498475" y="3627438"/>
            <a:ext cx="406400" cy="825500"/>
            <a:chOff x="0" y="2160"/>
            <a:chExt cx="256" cy="520"/>
          </a:xfrm>
        </p:grpSpPr>
        <p:sp>
          <p:nvSpPr>
            <p:cNvPr id="42071" name="Line 125"/>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72" name="Line 126"/>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73" name="Line 127"/>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2039" name="Line 132"/>
          <p:cNvSpPr>
            <a:spLocks noChangeShapeType="1"/>
          </p:cNvSpPr>
          <p:nvPr/>
        </p:nvSpPr>
        <p:spPr bwMode="auto">
          <a:xfrm>
            <a:off x="914400" y="4064000"/>
            <a:ext cx="388938"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117" name="Straight Arrow Connector 116"/>
          <p:cNvCxnSpPr>
            <a:cxnSpLocks noChangeShapeType="1"/>
          </p:cNvCxnSpPr>
          <p:nvPr/>
        </p:nvCxnSpPr>
        <p:spPr bwMode="auto">
          <a:xfrm flipH="1">
            <a:off x="1120775" y="1903413"/>
            <a:ext cx="1254125" cy="1782762"/>
          </a:xfrm>
          <a:prstGeom prst="straightConnector1">
            <a:avLst/>
          </a:prstGeom>
          <a:noFill/>
          <a:ln w="31750" algn="ctr">
            <a:solidFill>
              <a:srgbClr val="FF0000"/>
            </a:solidFill>
            <a:round/>
            <a:headEnd/>
            <a:tailEnd type="stealth" w="lg" len="lg"/>
          </a:ln>
          <a:extLst>
            <a:ext uri="{909E8E84-426E-40DD-AFC4-6F175D3DCCD1}">
              <a14:hiddenFill xmlns:a14="http://schemas.microsoft.com/office/drawing/2010/main">
                <a:noFill/>
              </a14:hiddenFill>
            </a:ext>
          </a:extLst>
        </p:spPr>
      </p:cxnSp>
      <p:cxnSp>
        <p:nvCxnSpPr>
          <p:cNvPr id="119" name="Straight Arrow Connector 118"/>
          <p:cNvCxnSpPr>
            <a:cxnSpLocks noChangeShapeType="1"/>
          </p:cNvCxnSpPr>
          <p:nvPr/>
        </p:nvCxnSpPr>
        <p:spPr bwMode="auto">
          <a:xfrm flipH="1" flipV="1">
            <a:off x="1101725" y="4349750"/>
            <a:ext cx="1282700" cy="1757363"/>
          </a:xfrm>
          <a:prstGeom prst="straightConnector1">
            <a:avLst/>
          </a:prstGeom>
          <a:noFill/>
          <a:ln w="31750" algn="ctr">
            <a:solidFill>
              <a:srgbClr val="FF0000"/>
            </a:solidFill>
            <a:round/>
            <a:headEnd/>
            <a:tailEnd type="stealth" w="lg" len="lg"/>
          </a:ln>
          <a:extLst>
            <a:ext uri="{909E8E84-426E-40DD-AFC4-6F175D3DCCD1}">
              <a14:hiddenFill xmlns:a14="http://schemas.microsoft.com/office/drawing/2010/main">
                <a:noFill/>
              </a14:hiddenFill>
            </a:ext>
          </a:extLst>
        </p:spPr>
      </p:cxnSp>
      <p:grpSp>
        <p:nvGrpSpPr>
          <p:cNvPr id="15" name="Group 92"/>
          <p:cNvGrpSpPr>
            <a:grpSpLocks/>
          </p:cNvGrpSpPr>
          <p:nvPr/>
        </p:nvGrpSpPr>
        <p:grpSpPr bwMode="auto">
          <a:xfrm>
            <a:off x="2306638" y="1430338"/>
            <a:ext cx="695325" cy="471487"/>
            <a:chOff x="598" y="1763"/>
            <a:chExt cx="438" cy="297"/>
          </a:xfrm>
        </p:grpSpPr>
        <p:sp>
          <p:nvSpPr>
            <p:cNvPr id="42069" name="Rectangle 9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0" name="Text Box 9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16" name="Group 89"/>
          <p:cNvGrpSpPr>
            <a:grpSpLocks/>
          </p:cNvGrpSpPr>
          <p:nvPr/>
        </p:nvGrpSpPr>
        <p:grpSpPr bwMode="auto">
          <a:xfrm>
            <a:off x="2286000" y="6081713"/>
            <a:ext cx="612775" cy="457200"/>
            <a:chOff x="2359" y="3560"/>
            <a:chExt cx="386" cy="288"/>
          </a:xfrm>
        </p:grpSpPr>
        <p:sp>
          <p:nvSpPr>
            <p:cNvPr id="42067" name="Rectangle 9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68" name="Text Box 9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sp>
        <p:nvSpPr>
          <p:cNvPr id="42044" name="Oval 69"/>
          <p:cNvSpPr>
            <a:spLocks noChangeAspect="1" noChangeArrowheads="1"/>
          </p:cNvSpPr>
          <p:nvPr/>
        </p:nvSpPr>
        <p:spPr bwMode="auto">
          <a:xfrm>
            <a:off x="5915025" y="298291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5" name="Oval 69"/>
          <p:cNvSpPr>
            <a:spLocks noChangeAspect="1" noChangeArrowheads="1"/>
          </p:cNvSpPr>
          <p:nvPr/>
        </p:nvSpPr>
        <p:spPr bwMode="auto">
          <a:xfrm>
            <a:off x="5929313" y="32273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6" name="Oval 69"/>
          <p:cNvSpPr>
            <a:spLocks noChangeAspect="1" noChangeArrowheads="1"/>
          </p:cNvSpPr>
          <p:nvPr/>
        </p:nvSpPr>
        <p:spPr bwMode="auto">
          <a:xfrm>
            <a:off x="5930900" y="349091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7" name="Oval 69"/>
          <p:cNvSpPr>
            <a:spLocks noChangeAspect="1" noChangeArrowheads="1"/>
          </p:cNvSpPr>
          <p:nvPr/>
        </p:nvSpPr>
        <p:spPr bwMode="auto">
          <a:xfrm>
            <a:off x="5915025" y="27273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8" name="Oval 69"/>
          <p:cNvSpPr>
            <a:spLocks noChangeAspect="1" noChangeArrowheads="1"/>
          </p:cNvSpPr>
          <p:nvPr/>
        </p:nvSpPr>
        <p:spPr bwMode="auto">
          <a:xfrm>
            <a:off x="5905500" y="42227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49" name="Oval 69"/>
          <p:cNvSpPr>
            <a:spLocks noChangeAspect="1" noChangeArrowheads="1"/>
          </p:cNvSpPr>
          <p:nvPr/>
        </p:nvSpPr>
        <p:spPr bwMode="auto">
          <a:xfrm>
            <a:off x="5900738" y="44846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0" name="Oval 69"/>
          <p:cNvSpPr>
            <a:spLocks noChangeAspect="1" noChangeArrowheads="1"/>
          </p:cNvSpPr>
          <p:nvPr/>
        </p:nvSpPr>
        <p:spPr bwMode="auto">
          <a:xfrm>
            <a:off x="5910263" y="47434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1" name="Oval 69"/>
          <p:cNvSpPr>
            <a:spLocks noChangeAspect="1" noChangeArrowheads="1"/>
          </p:cNvSpPr>
          <p:nvPr/>
        </p:nvSpPr>
        <p:spPr bwMode="auto">
          <a:xfrm>
            <a:off x="5915025" y="24701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2" name="Oval 69"/>
          <p:cNvSpPr>
            <a:spLocks noChangeAspect="1" noChangeArrowheads="1"/>
          </p:cNvSpPr>
          <p:nvPr/>
        </p:nvSpPr>
        <p:spPr bwMode="auto">
          <a:xfrm>
            <a:off x="5900738" y="498951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3" name="Oval 69"/>
          <p:cNvSpPr>
            <a:spLocks noChangeAspect="1" noChangeArrowheads="1"/>
          </p:cNvSpPr>
          <p:nvPr/>
        </p:nvSpPr>
        <p:spPr bwMode="auto">
          <a:xfrm>
            <a:off x="6302375" y="400843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4" name="Oval 69"/>
          <p:cNvSpPr>
            <a:spLocks noChangeAspect="1" noChangeArrowheads="1"/>
          </p:cNvSpPr>
          <p:nvPr/>
        </p:nvSpPr>
        <p:spPr bwMode="auto">
          <a:xfrm>
            <a:off x="5902325" y="5237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5" name="Oval 69"/>
          <p:cNvSpPr>
            <a:spLocks noChangeAspect="1" noChangeArrowheads="1"/>
          </p:cNvSpPr>
          <p:nvPr/>
        </p:nvSpPr>
        <p:spPr bwMode="auto">
          <a:xfrm>
            <a:off x="4724400" y="3009900"/>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6" name="Oval 69"/>
          <p:cNvSpPr>
            <a:spLocks noChangeAspect="1" noChangeArrowheads="1"/>
          </p:cNvSpPr>
          <p:nvPr/>
        </p:nvSpPr>
        <p:spPr bwMode="auto">
          <a:xfrm>
            <a:off x="4737100" y="4325938"/>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7" name="Oval 69"/>
          <p:cNvSpPr>
            <a:spLocks noChangeAspect="1" noChangeArrowheads="1"/>
          </p:cNvSpPr>
          <p:nvPr/>
        </p:nvSpPr>
        <p:spPr bwMode="auto">
          <a:xfrm>
            <a:off x="4737100" y="3487738"/>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8" name="Oval 69"/>
          <p:cNvSpPr>
            <a:spLocks noChangeAspect="1" noChangeArrowheads="1"/>
          </p:cNvSpPr>
          <p:nvPr/>
        </p:nvSpPr>
        <p:spPr bwMode="auto">
          <a:xfrm>
            <a:off x="4724400" y="2476500"/>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59" name="Oval 69"/>
          <p:cNvSpPr>
            <a:spLocks noChangeAspect="1" noChangeArrowheads="1"/>
          </p:cNvSpPr>
          <p:nvPr/>
        </p:nvSpPr>
        <p:spPr bwMode="auto">
          <a:xfrm>
            <a:off x="4737100" y="4811713"/>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0" name="Oval 69"/>
          <p:cNvSpPr>
            <a:spLocks noChangeAspect="1" noChangeArrowheads="1"/>
          </p:cNvSpPr>
          <p:nvPr/>
        </p:nvSpPr>
        <p:spPr bwMode="auto">
          <a:xfrm>
            <a:off x="4737100" y="5427663"/>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1" name="Oval 69"/>
          <p:cNvSpPr>
            <a:spLocks noChangeAspect="1" noChangeArrowheads="1"/>
          </p:cNvSpPr>
          <p:nvPr/>
        </p:nvSpPr>
        <p:spPr bwMode="auto">
          <a:xfrm>
            <a:off x="4737100" y="3924300"/>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2" name="Oval 69"/>
          <p:cNvSpPr>
            <a:spLocks noChangeAspect="1" noChangeArrowheads="1"/>
          </p:cNvSpPr>
          <p:nvPr/>
        </p:nvSpPr>
        <p:spPr bwMode="auto">
          <a:xfrm>
            <a:off x="2930525" y="3357563"/>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3" name="Oval 69"/>
          <p:cNvSpPr>
            <a:spLocks noChangeAspect="1" noChangeArrowheads="1"/>
          </p:cNvSpPr>
          <p:nvPr/>
        </p:nvSpPr>
        <p:spPr bwMode="auto">
          <a:xfrm>
            <a:off x="2930525" y="4410075"/>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4" name="Oval 69"/>
          <p:cNvSpPr>
            <a:spLocks noChangeAspect="1" noChangeArrowheads="1"/>
          </p:cNvSpPr>
          <p:nvPr/>
        </p:nvSpPr>
        <p:spPr bwMode="auto">
          <a:xfrm>
            <a:off x="3857625" y="3065463"/>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5" name="Oval 69"/>
          <p:cNvSpPr>
            <a:spLocks noChangeAspect="1" noChangeArrowheads="1"/>
          </p:cNvSpPr>
          <p:nvPr/>
        </p:nvSpPr>
        <p:spPr bwMode="auto">
          <a:xfrm>
            <a:off x="3844925" y="4694238"/>
            <a:ext cx="231775" cy="231775"/>
          </a:xfrm>
          <a:prstGeom prst="ellipse">
            <a:avLst/>
          </a:prstGeom>
          <a:solidFill>
            <a:srgbClr val="7030A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sp>
        <p:nvSpPr>
          <p:cNvPr id="42066" name="TextBox 143"/>
          <p:cNvSpPr txBox="1">
            <a:spLocks noChangeArrowheads="1"/>
          </p:cNvSpPr>
          <p:nvPr/>
        </p:nvSpPr>
        <p:spPr bwMode="auto">
          <a:xfrm>
            <a:off x="0" y="969617"/>
            <a:ext cx="5111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dirty="0">
                <a:solidFill>
                  <a:schemeClr val="bg1"/>
                </a:solidFill>
              </a:rPr>
              <a:t>Line Up Just Like A Kick Off, But You Also Must</a:t>
            </a:r>
          </a:p>
          <a:p>
            <a:pPr algn="l" eaLnBrk="1" hangingPunct="1"/>
            <a:r>
              <a:rPr lang="en-US" altLang="en-US" dirty="0">
                <a:solidFill>
                  <a:schemeClr val="bg1"/>
                </a:solidFill>
              </a:rPr>
              <a:t>Cover The Goal Posts</a:t>
            </a:r>
          </a:p>
        </p:txBody>
      </p:sp>
      <p:sp>
        <p:nvSpPr>
          <p:cNvPr id="2" name="Text Box 3">
            <a:extLst>
              <a:ext uri="{FF2B5EF4-FFF2-40B4-BE49-F238E27FC236}">
                <a16:creationId xmlns:a16="http://schemas.microsoft.com/office/drawing/2014/main" id="{77947221-DA71-6AF5-D02A-1408EAB33F6C}"/>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Free Kick After a Fair Catch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dissolve">
                                      <p:cBhvr>
                                        <p:cTn id="7" dur="500"/>
                                        <p:tgtEl>
                                          <p:spTgt spid="117"/>
                                        </p:tgtEl>
                                      </p:cBhvr>
                                    </p:animEffect>
                                  </p:childTnLst>
                                </p:cTn>
                              </p:par>
                              <p:par>
                                <p:cTn id="8" presetID="9" presetClass="entr" presetSubtype="0" fill="hold" nodeType="withEffect">
                                  <p:stCondLst>
                                    <p:cond delay="0"/>
                                  </p:stCondLst>
                                  <p:childTnLst>
                                    <p:set>
                                      <p:cBhvr>
                                        <p:cTn id="9" dur="1" fill="hold">
                                          <p:stCondLst>
                                            <p:cond delay="0"/>
                                          </p:stCondLst>
                                        </p:cTn>
                                        <p:tgtEl>
                                          <p:spTgt spid="119"/>
                                        </p:tgtEl>
                                        <p:attrNameLst>
                                          <p:attrName>style.visibility</p:attrName>
                                        </p:attrNameLst>
                                      </p:cBhvr>
                                      <p:to>
                                        <p:strVal val="visible"/>
                                      </p:to>
                                    </p:set>
                                    <p:animEffect transition="in" filter="dissolve">
                                      <p:cBhvr>
                                        <p:cTn id="10" dur="500"/>
                                        <p:tgtEl>
                                          <p:spTgt spid="11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nodeType="clickEffect">
                                  <p:stCondLst>
                                    <p:cond delay="0"/>
                                  </p:stCondLst>
                                  <p:childTnLst>
                                    <p:animEffect transition="out" filter="fade">
                                      <p:cBhvr>
                                        <p:cTn id="14" dur="2000"/>
                                        <p:tgtEl>
                                          <p:spTgt spid="117"/>
                                        </p:tgtEl>
                                      </p:cBhvr>
                                    </p:animEffect>
                                    <p:set>
                                      <p:cBhvr>
                                        <p:cTn id="15" dur="1" fill="hold">
                                          <p:stCondLst>
                                            <p:cond delay="1999"/>
                                          </p:stCondLst>
                                        </p:cTn>
                                        <p:tgtEl>
                                          <p:spTgt spid="117"/>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2000"/>
                                        <p:tgtEl>
                                          <p:spTgt spid="119"/>
                                        </p:tgtEl>
                                      </p:cBhvr>
                                    </p:animEffect>
                                    <p:set>
                                      <p:cBhvr>
                                        <p:cTn id="18" dur="1" fill="hold">
                                          <p:stCondLst>
                                            <p:cond delay="1999"/>
                                          </p:stCondLst>
                                        </p:cTn>
                                        <p:tgtEl>
                                          <p:spTgt spid="119"/>
                                        </p:tgtEl>
                                        <p:attrNameLst>
                                          <p:attrName>style.visibility</p:attrName>
                                        </p:attrNameLst>
                                      </p:cBhvr>
                                      <p:to>
                                        <p:strVal val="hidden"/>
                                      </p:to>
                                    </p:set>
                                  </p:childTnLst>
                                </p:cTn>
                              </p:par>
                              <p:par>
                                <p:cTn id="19" presetID="35" presetClass="path" presetSubtype="0" accel="50000" decel="50000" fill="hold" nodeType="withEffect">
                                  <p:stCondLst>
                                    <p:cond delay="0"/>
                                  </p:stCondLst>
                                  <p:childTnLst>
                                    <p:animMotion origin="layout" path="M 1.11111E-6 -2.96296E-6 L -0.14722 0.28519 " pathEditMode="relative" rAng="0" ptsTypes="AA">
                                      <p:cBhvr>
                                        <p:cTn id="20" dur="2000" fill="hold"/>
                                        <p:tgtEl>
                                          <p:spTgt spid="15"/>
                                        </p:tgtEl>
                                        <p:attrNameLst>
                                          <p:attrName>ppt_x</p:attrName>
                                          <p:attrName>ppt_y</p:attrName>
                                        </p:attrNameLst>
                                      </p:cBhvr>
                                      <p:rCtr x="-7361" y="14259"/>
                                    </p:animMotion>
                                  </p:childTnLst>
                                </p:cTn>
                              </p:par>
                              <p:par>
                                <p:cTn id="21" presetID="35" presetClass="path" presetSubtype="0" accel="50000" decel="50000" fill="hold" nodeType="withEffect">
                                  <p:stCondLst>
                                    <p:cond delay="0"/>
                                  </p:stCondLst>
                                  <p:childTnLst>
                                    <p:animMotion origin="layout" path="M 1.94444E-6 2.22222E-6 L -0.1441 -0.27084 " pathEditMode="relative" rAng="0" ptsTypes="AA">
                                      <p:cBhvr>
                                        <p:cTn id="22" dur="2000" fill="hold"/>
                                        <p:tgtEl>
                                          <p:spTgt spid="16"/>
                                        </p:tgtEl>
                                        <p:attrNameLst>
                                          <p:attrName>ppt_x</p:attrName>
                                          <p:attrName>ppt_y</p:attrName>
                                        </p:attrNameLst>
                                      </p:cBhvr>
                                      <p:rCtr x="-7205" y="-13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8548" name="Text Box 4"/>
          <p:cNvSpPr txBox="1">
            <a:spLocks noChangeArrowheads="1"/>
          </p:cNvSpPr>
          <p:nvPr/>
        </p:nvSpPr>
        <p:spPr bwMode="auto">
          <a:xfrm>
            <a:off x="588963" y="1073150"/>
            <a:ext cx="392588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Standard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Play</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3013" name="Rectangle 5"/>
          <p:cNvSpPr>
            <a:spLocks noChangeArrowheads="1"/>
          </p:cNvSpPr>
          <p:nvPr/>
        </p:nvSpPr>
        <p:spPr bwMode="auto">
          <a:xfrm>
            <a:off x="868363" y="1917700"/>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43086" name="Picture 123"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86836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5"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6"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7"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8"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19"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20"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21"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22" name="Line 15"/>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3"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4"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562"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08563"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08564"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08565"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8566"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08567"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08568"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3032"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3" name="Rectangle 26"/>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34"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5"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6"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7"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8"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9"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0"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1"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2"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3"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4"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5"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583"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8584"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8585"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8586"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8587"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3051" name="Group 44"/>
          <p:cNvGrpSpPr>
            <a:grpSpLocks/>
          </p:cNvGrpSpPr>
          <p:nvPr/>
        </p:nvGrpSpPr>
        <p:grpSpPr bwMode="auto">
          <a:xfrm>
            <a:off x="5210175" y="5927725"/>
            <a:ext cx="204788" cy="730250"/>
            <a:chOff x="3204" y="3720"/>
            <a:chExt cx="113" cy="420"/>
          </a:xfrm>
        </p:grpSpPr>
        <p:grpSp>
          <p:nvGrpSpPr>
            <p:cNvPr id="43125" name="Group 45"/>
            <p:cNvGrpSpPr>
              <a:grpSpLocks/>
            </p:cNvGrpSpPr>
            <p:nvPr/>
          </p:nvGrpSpPr>
          <p:grpSpPr bwMode="auto">
            <a:xfrm>
              <a:off x="3204" y="3720"/>
              <a:ext cx="113" cy="420"/>
              <a:chOff x="3204" y="3708"/>
              <a:chExt cx="113" cy="420"/>
            </a:xfrm>
          </p:grpSpPr>
          <p:sp>
            <p:nvSpPr>
              <p:cNvPr id="43130"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31"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3126"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27"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28"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29"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3052" name="Group 52"/>
          <p:cNvGrpSpPr>
            <a:grpSpLocks/>
          </p:cNvGrpSpPr>
          <p:nvPr/>
        </p:nvGrpSpPr>
        <p:grpSpPr bwMode="auto">
          <a:xfrm>
            <a:off x="5168900" y="5870575"/>
            <a:ext cx="268288" cy="571500"/>
            <a:chOff x="3248" y="3589"/>
            <a:chExt cx="169" cy="360"/>
          </a:xfrm>
        </p:grpSpPr>
        <p:sp>
          <p:nvSpPr>
            <p:cNvPr id="43122"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23"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3124"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3053" name="Group 56"/>
          <p:cNvGrpSpPr>
            <a:grpSpLocks/>
          </p:cNvGrpSpPr>
          <p:nvPr/>
        </p:nvGrpSpPr>
        <p:grpSpPr bwMode="auto">
          <a:xfrm>
            <a:off x="4357688" y="5919788"/>
            <a:ext cx="192087" cy="730250"/>
            <a:chOff x="3204" y="3720"/>
            <a:chExt cx="113" cy="420"/>
          </a:xfrm>
        </p:grpSpPr>
        <p:grpSp>
          <p:nvGrpSpPr>
            <p:cNvPr id="43115" name="Group 57"/>
            <p:cNvGrpSpPr>
              <a:grpSpLocks/>
            </p:cNvGrpSpPr>
            <p:nvPr/>
          </p:nvGrpSpPr>
          <p:grpSpPr bwMode="auto">
            <a:xfrm>
              <a:off x="3204" y="3720"/>
              <a:ext cx="113" cy="420"/>
              <a:chOff x="3204" y="3708"/>
              <a:chExt cx="113" cy="420"/>
            </a:xfrm>
          </p:grpSpPr>
          <p:sp>
            <p:nvSpPr>
              <p:cNvPr id="43120"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21"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3116"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17"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18"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119"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3054" name="Rectangle 6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8609" name="Text Box 6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43057" name="Group 67"/>
          <p:cNvGrpSpPr>
            <a:grpSpLocks/>
          </p:cNvGrpSpPr>
          <p:nvPr/>
        </p:nvGrpSpPr>
        <p:grpSpPr bwMode="auto">
          <a:xfrm>
            <a:off x="2906712" y="1461294"/>
            <a:ext cx="612775" cy="468313"/>
            <a:chOff x="2376" y="3561"/>
            <a:chExt cx="386" cy="295"/>
          </a:xfrm>
        </p:grpSpPr>
        <p:sp>
          <p:nvSpPr>
            <p:cNvPr id="43113"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14" name="Text Box 69"/>
            <p:cNvSpPr txBox="1">
              <a:spLocks noChangeArrowheads="1"/>
            </p:cNvSpPr>
            <p:nvPr/>
          </p:nvSpPr>
          <p:spPr bwMode="auto">
            <a:xfrm>
              <a:off x="2376" y="3568"/>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43058" name="Group 70"/>
          <p:cNvGrpSpPr>
            <a:grpSpLocks/>
          </p:cNvGrpSpPr>
          <p:nvPr/>
        </p:nvGrpSpPr>
        <p:grpSpPr bwMode="auto">
          <a:xfrm>
            <a:off x="3968929" y="3469086"/>
            <a:ext cx="442913" cy="471487"/>
            <a:chOff x="3796" y="2871"/>
            <a:chExt cx="279" cy="297"/>
          </a:xfrm>
        </p:grpSpPr>
        <p:sp>
          <p:nvSpPr>
            <p:cNvPr id="43111"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12" name="Text Box 7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43059" name="Group 73"/>
          <p:cNvGrpSpPr>
            <a:grpSpLocks/>
          </p:cNvGrpSpPr>
          <p:nvPr/>
        </p:nvGrpSpPr>
        <p:grpSpPr bwMode="auto">
          <a:xfrm>
            <a:off x="2963863" y="5816600"/>
            <a:ext cx="612775" cy="457200"/>
            <a:chOff x="2359" y="3560"/>
            <a:chExt cx="386" cy="288"/>
          </a:xfrm>
        </p:grpSpPr>
        <p:sp>
          <p:nvSpPr>
            <p:cNvPr id="43109"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10"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43060" name="Group 79"/>
          <p:cNvGrpSpPr>
            <a:grpSpLocks/>
          </p:cNvGrpSpPr>
          <p:nvPr/>
        </p:nvGrpSpPr>
        <p:grpSpPr bwMode="auto">
          <a:xfrm>
            <a:off x="5002213" y="5588000"/>
            <a:ext cx="612775" cy="457200"/>
            <a:chOff x="2359" y="3560"/>
            <a:chExt cx="386" cy="288"/>
          </a:xfrm>
        </p:grpSpPr>
        <p:sp>
          <p:nvSpPr>
            <p:cNvPr id="43107"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8"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43061" name="Group 82"/>
          <p:cNvGrpSpPr>
            <a:grpSpLocks/>
          </p:cNvGrpSpPr>
          <p:nvPr/>
        </p:nvGrpSpPr>
        <p:grpSpPr bwMode="auto">
          <a:xfrm>
            <a:off x="5002213" y="1657350"/>
            <a:ext cx="695325" cy="471488"/>
            <a:chOff x="598" y="1763"/>
            <a:chExt cx="438" cy="297"/>
          </a:xfrm>
        </p:grpSpPr>
        <p:sp>
          <p:nvSpPr>
            <p:cNvPr id="43105"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6"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sp>
        <p:nvSpPr>
          <p:cNvPr id="43062" name="Rectangle 88"/>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3" name="Oval 89"/>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4" name="Oval 90"/>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5" name="Oval 91"/>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6" name="Oval 92"/>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67" name="Oval 93"/>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3068" name="Oval 94"/>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3069" name="Group 95"/>
          <p:cNvGrpSpPr>
            <a:grpSpLocks noChangeAspect="1"/>
          </p:cNvGrpSpPr>
          <p:nvPr/>
        </p:nvGrpSpPr>
        <p:grpSpPr bwMode="auto">
          <a:xfrm>
            <a:off x="5083175" y="4570413"/>
            <a:ext cx="542925" cy="336550"/>
            <a:chOff x="3058" y="2951"/>
            <a:chExt cx="428" cy="264"/>
          </a:xfrm>
        </p:grpSpPr>
        <p:sp>
          <p:nvSpPr>
            <p:cNvPr id="43103" name="Oval 9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4" name="Text Box 9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3070" name="Group 98"/>
          <p:cNvGrpSpPr>
            <a:grpSpLocks noChangeAspect="1"/>
          </p:cNvGrpSpPr>
          <p:nvPr/>
        </p:nvGrpSpPr>
        <p:grpSpPr bwMode="auto">
          <a:xfrm>
            <a:off x="5335588" y="2652713"/>
            <a:ext cx="287337" cy="336550"/>
            <a:chOff x="3264" y="1559"/>
            <a:chExt cx="226" cy="264"/>
          </a:xfrm>
        </p:grpSpPr>
        <p:sp>
          <p:nvSpPr>
            <p:cNvPr id="43101"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2"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3071" name="Group 101"/>
          <p:cNvGrpSpPr>
            <a:grpSpLocks noChangeAspect="1"/>
          </p:cNvGrpSpPr>
          <p:nvPr/>
        </p:nvGrpSpPr>
        <p:grpSpPr bwMode="auto">
          <a:xfrm>
            <a:off x="5908675" y="3481388"/>
            <a:ext cx="274638" cy="336550"/>
            <a:chOff x="3855" y="2096"/>
            <a:chExt cx="217" cy="264"/>
          </a:xfrm>
        </p:grpSpPr>
        <p:sp>
          <p:nvSpPr>
            <p:cNvPr id="43099"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100"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3072" name="Group 104"/>
          <p:cNvGrpSpPr>
            <a:grpSpLocks noChangeAspect="1"/>
          </p:cNvGrpSpPr>
          <p:nvPr/>
        </p:nvGrpSpPr>
        <p:grpSpPr bwMode="auto">
          <a:xfrm>
            <a:off x="5921375" y="4052888"/>
            <a:ext cx="274638" cy="336550"/>
            <a:chOff x="3855" y="2096"/>
            <a:chExt cx="217" cy="264"/>
          </a:xfrm>
        </p:grpSpPr>
        <p:sp>
          <p:nvSpPr>
            <p:cNvPr id="43097"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98"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3073" name="Group 107"/>
          <p:cNvGrpSpPr>
            <a:grpSpLocks noChangeAspect="1"/>
          </p:cNvGrpSpPr>
          <p:nvPr/>
        </p:nvGrpSpPr>
        <p:grpSpPr bwMode="auto">
          <a:xfrm>
            <a:off x="5241925" y="3770313"/>
            <a:ext cx="357188" cy="211137"/>
            <a:chOff x="4240" y="2392"/>
            <a:chExt cx="244" cy="144"/>
          </a:xfrm>
        </p:grpSpPr>
        <p:sp>
          <p:nvSpPr>
            <p:cNvPr id="43091"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92"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3"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4"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5"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6"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8658" name="Line 114"/>
          <p:cNvSpPr>
            <a:spLocks noChangeShapeType="1"/>
          </p:cNvSpPr>
          <p:nvPr/>
        </p:nvSpPr>
        <p:spPr bwMode="auto">
          <a:xfrm>
            <a:off x="2782734" y="3994150"/>
            <a:ext cx="2483004" cy="17204"/>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8659" name="Text Box 115"/>
          <p:cNvSpPr txBox="1">
            <a:spLocks noChangeArrowheads="1"/>
          </p:cNvSpPr>
          <p:nvPr/>
        </p:nvSpPr>
        <p:spPr bwMode="auto">
          <a:xfrm>
            <a:off x="3186113" y="4090592"/>
            <a:ext cx="1817688"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5 Yards Deeper Than SJ and FJ</a:t>
            </a:r>
          </a:p>
        </p:txBody>
      </p:sp>
      <p:sp>
        <p:nvSpPr>
          <p:cNvPr id="108660" name="Line 116"/>
          <p:cNvSpPr>
            <a:spLocks noChangeShapeType="1"/>
          </p:cNvSpPr>
          <p:nvPr/>
        </p:nvSpPr>
        <p:spPr bwMode="auto">
          <a:xfrm>
            <a:off x="3621088" y="2262188"/>
            <a:ext cx="1651000" cy="0"/>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8661" name="Text Box 117"/>
          <p:cNvSpPr txBox="1">
            <a:spLocks noChangeArrowheads="1"/>
          </p:cNvSpPr>
          <p:nvPr/>
        </p:nvSpPr>
        <p:spPr bwMode="auto">
          <a:xfrm>
            <a:off x="3734481" y="2228850"/>
            <a:ext cx="1420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22-25 Yards</a:t>
            </a:r>
          </a:p>
        </p:txBody>
      </p:sp>
      <p:sp>
        <p:nvSpPr>
          <p:cNvPr id="108662" name="Line 118"/>
          <p:cNvSpPr>
            <a:spLocks noChangeShapeType="1"/>
          </p:cNvSpPr>
          <p:nvPr/>
        </p:nvSpPr>
        <p:spPr bwMode="auto">
          <a:xfrm>
            <a:off x="3209927" y="5527935"/>
            <a:ext cx="2076448" cy="12440"/>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8663" name="Text Box 119"/>
          <p:cNvSpPr txBox="1">
            <a:spLocks noChangeArrowheads="1"/>
          </p:cNvSpPr>
          <p:nvPr/>
        </p:nvSpPr>
        <p:spPr bwMode="auto">
          <a:xfrm>
            <a:off x="3748768" y="5229225"/>
            <a:ext cx="1420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22-25 Yards</a:t>
            </a:r>
          </a:p>
        </p:txBody>
      </p:sp>
      <p:grpSp>
        <p:nvGrpSpPr>
          <p:cNvPr id="43080" name="Group 121"/>
          <p:cNvGrpSpPr>
            <a:grpSpLocks/>
          </p:cNvGrpSpPr>
          <p:nvPr/>
        </p:nvGrpSpPr>
        <p:grpSpPr bwMode="auto">
          <a:xfrm>
            <a:off x="7263606" y="2395562"/>
            <a:ext cx="442913" cy="471487"/>
            <a:chOff x="3796" y="2871"/>
            <a:chExt cx="279" cy="297"/>
          </a:xfrm>
        </p:grpSpPr>
        <p:sp>
          <p:nvSpPr>
            <p:cNvPr id="43089" name="Rectangle 122"/>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90" name="Text Box 123"/>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43081" name="Line 127"/>
          <p:cNvSpPr>
            <a:spLocks noChangeShapeType="1"/>
          </p:cNvSpPr>
          <p:nvPr/>
        </p:nvSpPr>
        <p:spPr bwMode="auto">
          <a:xfrm>
            <a:off x="3198813" y="19081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082" name="Group 85"/>
          <p:cNvGrpSpPr>
            <a:grpSpLocks/>
          </p:cNvGrpSpPr>
          <p:nvPr/>
        </p:nvGrpSpPr>
        <p:grpSpPr bwMode="auto">
          <a:xfrm>
            <a:off x="2484439" y="3468034"/>
            <a:ext cx="600075" cy="496888"/>
            <a:chOff x="589" y="2670"/>
            <a:chExt cx="378" cy="297"/>
          </a:xfrm>
        </p:grpSpPr>
        <p:sp>
          <p:nvSpPr>
            <p:cNvPr id="43087"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3088"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43083" name="Line 130"/>
          <p:cNvSpPr>
            <a:spLocks noChangeShapeType="1"/>
          </p:cNvSpPr>
          <p:nvPr/>
        </p:nvSpPr>
        <p:spPr bwMode="auto">
          <a:xfrm>
            <a:off x="3130550" y="32416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4" name="Line 131"/>
          <p:cNvSpPr>
            <a:spLocks noChangeShapeType="1"/>
          </p:cNvSpPr>
          <p:nvPr/>
        </p:nvSpPr>
        <p:spPr bwMode="auto">
          <a:xfrm>
            <a:off x="3130550" y="45370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5" name="Text Box 126"/>
          <p:cNvSpPr txBox="1">
            <a:spLocks noChangeArrowheads="1"/>
          </p:cNvSpPr>
          <p:nvPr/>
        </p:nvSpPr>
        <p:spPr bwMode="auto">
          <a:xfrm>
            <a:off x="1939925" y="2010010"/>
            <a:ext cx="1701800" cy="1477328"/>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FJ, SJ and BJ</a:t>
            </a:r>
          </a:p>
          <a:p>
            <a:pPr algn="ctr" eaLnBrk="1" hangingPunct="1"/>
            <a:r>
              <a:rPr lang="en-US" altLang="en-US" dirty="0"/>
              <a:t>will </a:t>
            </a:r>
            <a:r>
              <a:rPr lang="en-US" altLang="en-US" b="1" u="sng" dirty="0"/>
              <a:t>ALWAYS</a:t>
            </a:r>
          </a:p>
          <a:p>
            <a:pPr algn="ctr" eaLnBrk="1" hangingPunct="1"/>
            <a:r>
              <a:rPr lang="en-US" altLang="en-US" dirty="0"/>
              <a:t>line up on a </a:t>
            </a:r>
          </a:p>
          <a:p>
            <a:pPr algn="ctr" eaLnBrk="1" hangingPunct="1"/>
            <a:r>
              <a:rPr lang="en-US" altLang="en-US" b="1" dirty="0"/>
              <a:t>major yard line</a:t>
            </a:r>
          </a:p>
        </p:txBody>
      </p:sp>
      <p:sp>
        <p:nvSpPr>
          <p:cNvPr id="2" name="Text Box 3">
            <a:extLst>
              <a:ext uri="{FF2B5EF4-FFF2-40B4-BE49-F238E27FC236}">
                <a16:creationId xmlns:a16="http://schemas.microsoft.com/office/drawing/2014/main" id="{E9C678FF-619A-A9DD-EEEF-9E8592E0056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Scrimmage 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659"/>
                                        </p:tgtEl>
                                        <p:attrNameLst>
                                          <p:attrName>style.visibility</p:attrName>
                                        </p:attrNameLst>
                                      </p:cBhvr>
                                      <p:to>
                                        <p:strVal val="visible"/>
                                      </p:to>
                                    </p:set>
                                    <p:animEffect transition="in" filter="dissolve">
                                      <p:cBhvr>
                                        <p:cTn id="7" dur="500"/>
                                        <p:tgtEl>
                                          <p:spTgt spid="10865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8658"/>
                                        </p:tgtEl>
                                        <p:attrNameLst>
                                          <p:attrName>style.visibility</p:attrName>
                                        </p:attrNameLst>
                                      </p:cBhvr>
                                      <p:to>
                                        <p:strVal val="visible"/>
                                      </p:to>
                                    </p:set>
                                    <p:animEffect transition="in" filter="dissolve">
                                      <p:cBhvr>
                                        <p:cTn id="10" dur="500"/>
                                        <p:tgtEl>
                                          <p:spTgt spid="10865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8661"/>
                                        </p:tgtEl>
                                        <p:attrNameLst>
                                          <p:attrName>style.visibility</p:attrName>
                                        </p:attrNameLst>
                                      </p:cBhvr>
                                      <p:to>
                                        <p:strVal val="visible"/>
                                      </p:to>
                                    </p:set>
                                    <p:animEffect transition="in" filter="dissolve">
                                      <p:cBhvr>
                                        <p:cTn id="15" dur="500"/>
                                        <p:tgtEl>
                                          <p:spTgt spid="10866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8660"/>
                                        </p:tgtEl>
                                        <p:attrNameLst>
                                          <p:attrName>style.visibility</p:attrName>
                                        </p:attrNameLst>
                                      </p:cBhvr>
                                      <p:to>
                                        <p:strVal val="visible"/>
                                      </p:to>
                                    </p:set>
                                    <p:animEffect transition="in" filter="dissolve">
                                      <p:cBhvr>
                                        <p:cTn id="18" dur="500"/>
                                        <p:tgtEl>
                                          <p:spTgt spid="10866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8663"/>
                                        </p:tgtEl>
                                        <p:attrNameLst>
                                          <p:attrName>style.visibility</p:attrName>
                                        </p:attrNameLst>
                                      </p:cBhvr>
                                      <p:to>
                                        <p:strVal val="visible"/>
                                      </p:to>
                                    </p:set>
                                    <p:animEffect transition="in" filter="dissolve">
                                      <p:cBhvr>
                                        <p:cTn id="21" dur="500"/>
                                        <p:tgtEl>
                                          <p:spTgt spid="10866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8662"/>
                                        </p:tgtEl>
                                        <p:attrNameLst>
                                          <p:attrName>style.visibility</p:attrName>
                                        </p:attrNameLst>
                                      </p:cBhvr>
                                      <p:to>
                                        <p:strVal val="visible"/>
                                      </p:to>
                                    </p:set>
                                    <p:animEffect transition="in" filter="dissolve">
                                      <p:cBhvr>
                                        <p:cTn id="24" dur="500"/>
                                        <p:tgtEl>
                                          <p:spTgt spid="108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58" grpId="0" animBg="1"/>
      <p:bldP spid="108659" grpId="0" animBg="1"/>
      <p:bldP spid="108660" grpId="0" animBg="1"/>
      <p:bldP spid="108661" grpId="0"/>
      <p:bldP spid="108662" grpId="0" animBg="1"/>
      <p:bldP spid="10866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788" name="Text Box 4"/>
          <p:cNvSpPr txBox="1">
            <a:spLocks noChangeArrowheads="1"/>
          </p:cNvSpPr>
          <p:nvPr/>
        </p:nvSpPr>
        <p:spPr bwMode="auto">
          <a:xfrm>
            <a:off x="588963" y="1060450"/>
            <a:ext cx="120173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Counting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8133" name="Rectangle 5"/>
          <p:cNvSpPr>
            <a:spLocks noChangeArrowheads="1"/>
          </p:cNvSpPr>
          <p:nvPr/>
        </p:nvSpPr>
        <p:spPr bwMode="auto">
          <a:xfrm>
            <a:off x="758825" y="1924050"/>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8134"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5"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6"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7"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8"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9"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0"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1"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2" name="Line 15"/>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3"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4"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802"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8803"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8804"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8805"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8806"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8807"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8808"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8152"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3" name="Rectangle 26"/>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48154"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5"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6"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7"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8"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9"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0"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1"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2"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3"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4"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5"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823"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8824"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8825"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8826"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8827"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8171" name="Group 44"/>
          <p:cNvGrpSpPr>
            <a:grpSpLocks/>
          </p:cNvGrpSpPr>
          <p:nvPr/>
        </p:nvGrpSpPr>
        <p:grpSpPr bwMode="auto">
          <a:xfrm>
            <a:off x="5219700" y="5989638"/>
            <a:ext cx="204788" cy="730250"/>
            <a:chOff x="3204" y="3720"/>
            <a:chExt cx="113" cy="420"/>
          </a:xfrm>
        </p:grpSpPr>
        <p:grpSp>
          <p:nvGrpSpPr>
            <p:cNvPr id="48257" name="Group 45"/>
            <p:cNvGrpSpPr>
              <a:grpSpLocks/>
            </p:cNvGrpSpPr>
            <p:nvPr/>
          </p:nvGrpSpPr>
          <p:grpSpPr bwMode="auto">
            <a:xfrm>
              <a:off x="3204" y="3720"/>
              <a:ext cx="113" cy="420"/>
              <a:chOff x="3204" y="3708"/>
              <a:chExt cx="113" cy="420"/>
            </a:xfrm>
          </p:grpSpPr>
          <p:sp>
            <p:nvSpPr>
              <p:cNvPr id="48262"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63"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8258"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59"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60"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61"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8172" name="Group 52"/>
          <p:cNvGrpSpPr>
            <a:grpSpLocks/>
          </p:cNvGrpSpPr>
          <p:nvPr/>
        </p:nvGrpSpPr>
        <p:grpSpPr bwMode="auto">
          <a:xfrm>
            <a:off x="5178425" y="5953125"/>
            <a:ext cx="268288" cy="571500"/>
            <a:chOff x="3248" y="3589"/>
            <a:chExt cx="169" cy="360"/>
          </a:xfrm>
        </p:grpSpPr>
        <p:sp>
          <p:nvSpPr>
            <p:cNvPr id="48254"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55"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8256"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8173" name="Group 56"/>
          <p:cNvGrpSpPr>
            <a:grpSpLocks/>
          </p:cNvGrpSpPr>
          <p:nvPr/>
        </p:nvGrpSpPr>
        <p:grpSpPr bwMode="auto">
          <a:xfrm>
            <a:off x="4367213" y="5981700"/>
            <a:ext cx="192087" cy="730250"/>
            <a:chOff x="3204" y="3720"/>
            <a:chExt cx="113" cy="420"/>
          </a:xfrm>
        </p:grpSpPr>
        <p:grpSp>
          <p:nvGrpSpPr>
            <p:cNvPr id="48247" name="Group 57"/>
            <p:cNvGrpSpPr>
              <a:grpSpLocks/>
            </p:cNvGrpSpPr>
            <p:nvPr/>
          </p:nvGrpSpPr>
          <p:grpSpPr bwMode="auto">
            <a:xfrm>
              <a:off x="3204" y="3720"/>
              <a:ext cx="113" cy="420"/>
              <a:chOff x="3204" y="3708"/>
              <a:chExt cx="113" cy="420"/>
            </a:xfrm>
          </p:grpSpPr>
          <p:sp>
            <p:nvSpPr>
              <p:cNvPr id="48252"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53"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8248"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49"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50"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51"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8174" name="Rectangle 6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849" name="Text Box 6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48177" name="Group 67"/>
          <p:cNvGrpSpPr>
            <a:grpSpLocks/>
          </p:cNvGrpSpPr>
          <p:nvPr/>
        </p:nvGrpSpPr>
        <p:grpSpPr bwMode="auto">
          <a:xfrm>
            <a:off x="2898177" y="1477453"/>
            <a:ext cx="612775" cy="457200"/>
            <a:chOff x="2359" y="3560"/>
            <a:chExt cx="386" cy="288"/>
          </a:xfrm>
        </p:grpSpPr>
        <p:sp>
          <p:nvSpPr>
            <p:cNvPr id="48245"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46" name="Text Box 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48178" name="Group 70"/>
          <p:cNvGrpSpPr>
            <a:grpSpLocks/>
          </p:cNvGrpSpPr>
          <p:nvPr/>
        </p:nvGrpSpPr>
        <p:grpSpPr bwMode="auto">
          <a:xfrm>
            <a:off x="4212431" y="3629819"/>
            <a:ext cx="442913" cy="471487"/>
            <a:chOff x="3796" y="2871"/>
            <a:chExt cx="279" cy="297"/>
          </a:xfrm>
        </p:grpSpPr>
        <p:sp>
          <p:nvSpPr>
            <p:cNvPr id="48243"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44" name="Text Box 7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48179" name="Group 73"/>
          <p:cNvGrpSpPr>
            <a:grpSpLocks/>
          </p:cNvGrpSpPr>
          <p:nvPr/>
        </p:nvGrpSpPr>
        <p:grpSpPr bwMode="auto">
          <a:xfrm>
            <a:off x="2908182" y="5811838"/>
            <a:ext cx="612775" cy="457200"/>
            <a:chOff x="2359" y="3560"/>
            <a:chExt cx="386" cy="288"/>
          </a:xfrm>
        </p:grpSpPr>
        <p:sp>
          <p:nvSpPr>
            <p:cNvPr id="48241"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42"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48180" name="Group 76"/>
          <p:cNvGrpSpPr>
            <a:grpSpLocks/>
          </p:cNvGrpSpPr>
          <p:nvPr/>
        </p:nvGrpSpPr>
        <p:grpSpPr bwMode="auto">
          <a:xfrm>
            <a:off x="7231062" y="2501900"/>
            <a:ext cx="442913" cy="471487"/>
            <a:chOff x="3796" y="2871"/>
            <a:chExt cx="279" cy="297"/>
          </a:xfrm>
        </p:grpSpPr>
        <p:sp>
          <p:nvSpPr>
            <p:cNvPr id="48239" name="Rectangle 7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40" name="Text Box 7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48181" name="Group 79"/>
          <p:cNvGrpSpPr>
            <a:grpSpLocks/>
          </p:cNvGrpSpPr>
          <p:nvPr/>
        </p:nvGrpSpPr>
        <p:grpSpPr bwMode="auto">
          <a:xfrm>
            <a:off x="5002213" y="5588000"/>
            <a:ext cx="612775" cy="457200"/>
            <a:chOff x="2359" y="3560"/>
            <a:chExt cx="386" cy="288"/>
          </a:xfrm>
        </p:grpSpPr>
        <p:sp>
          <p:nvSpPr>
            <p:cNvPr id="48237"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8"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48182" name="Group 82"/>
          <p:cNvGrpSpPr>
            <a:grpSpLocks/>
          </p:cNvGrpSpPr>
          <p:nvPr/>
        </p:nvGrpSpPr>
        <p:grpSpPr bwMode="auto">
          <a:xfrm>
            <a:off x="5035550" y="1685925"/>
            <a:ext cx="695325" cy="471488"/>
            <a:chOff x="598" y="1763"/>
            <a:chExt cx="438" cy="297"/>
          </a:xfrm>
        </p:grpSpPr>
        <p:sp>
          <p:nvSpPr>
            <p:cNvPr id="48235"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6"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48183" name="Rectangle 88"/>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4" name="Oval 89"/>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5" name="Oval 90"/>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6" name="Oval 91"/>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7" name="Oval 92"/>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88" name="Oval 93"/>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8189" name="Oval 94"/>
          <p:cNvSpPr>
            <a:spLocks noChangeAspect="1" noChangeArrowheads="1"/>
          </p:cNvSpPr>
          <p:nvPr/>
        </p:nvSpPr>
        <p:spPr bwMode="auto">
          <a:xfrm>
            <a:off x="5576888" y="4983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8190" name="Group 95"/>
          <p:cNvGrpSpPr>
            <a:grpSpLocks noChangeAspect="1"/>
          </p:cNvGrpSpPr>
          <p:nvPr/>
        </p:nvGrpSpPr>
        <p:grpSpPr bwMode="auto">
          <a:xfrm>
            <a:off x="5083175" y="4570413"/>
            <a:ext cx="542925" cy="336550"/>
            <a:chOff x="3058" y="2951"/>
            <a:chExt cx="428" cy="264"/>
          </a:xfrm>
        </p:grpSpPr>
        <p:sp>
          <p:nvSpPr>
            <p:cNvPr id="48233" name="Oval 9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4" name="Text Box 9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8191" name="Group 98"/>
          <p:cNvGrpSpPr>
            <a:grpSpLocks noChangeAspect="1"/>
          </p:cNvGrpSpPr>
          <p:nvPr/>
        </p:nvGrpSpPr>
        <p:grpSpPr bwMode="auto">
          <a:xfrm>
            <a:off x="5335588" y="2652713"/>
            <a:ext cx="287337" cy="336550"/>
            <a:chOff x="3264" y="1559"/>
            <a:chExt cx="226" cy="264"/>
          </a:xfrm>
        </p:grpSpPr>
        <p:sp>
          <p:nvSpPr>
            <p:cNvPr id="48231"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2"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8192" name="Group 101"/>
          <p:cNvGrpSpPr>
            <a:grpSpLocks noChangeAspect="1"/>
          </p:cNvGrpSpPr>
          <p:nvPr/>
        </p:nvGrpSpPr>
        <p:grpSpPr bwMode="auto">
          <a:xfrm>
            <a:off x="5908675" y="3481388"/>
            <a:ext cx="274638" cy="336550"/>
            <a:chOff x="3855" y="2096"/>
            <a:chExt cx="217" cy="264"/>
          </a:xfrm>
        </p:grpSpPr>
        <p:sp>
          <p:nvSpPr>
            <p:cNvPr id="48229"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30"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8193" name="Group 104"/>
          <p:cNvGrpSpPr>
            <a:grpSpLocks noChangeAspect="1"/>
          </p:cNvGrpSpPr>
          <p:nvPr/>
        </p:nvGrpSpPr>
        <p:grpSpPr bwMode="auto">
          <a:xfrm>
            <a:off x="5921375" y="4052888"/>
            <a:ext cx="274638" cy="336550"/>
            <a:chOff x="3855" y="2096"/>
            <a:chExt cx="217" cy="264"/>
          </a:xfrm>
        </p:grpSpPr>
        <p:sp>
          <p:nvSpPr>
            <p:cNvPr id="48227"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28"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8194" name="Group 107"/>
          <p:cNvGrpSpPr>
            <a:grpSpLocks noChangeAspect="1"/>
          </p:cNvGrpSpPr>
          <p:nvPr/>
        </p:nvGrpSpPr>
        <p:grpSpPr bwMode="auto">
          <a:xfrm>
            <a:off x="5241925" y="3770313"/>
            <a:ext cx="357188" cy="211137"/>
            <a:chOff x="4240" y="2392"/>
            <a:chExt cx="244" cy="144"/>
          </a:xfrm>
        </p:grpSpPr>
        <p:sp>
          <p:nvSpPr>
            <p:cNvPr id="48221"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22"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23"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24"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25"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26"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8904" name="Oval 120"/>
          <p:cNvSpPr>
            <a:spLocks noChangeArrowheads="1"/>
          </p:cNvSpPr>
          <p:nvPr/>
        </p:nvSpPr>
        <p:spPr bwMode="auto">
          <a:xfrm>
            <a:off x="7096455" y="2403775"/>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05" name="Oval 121"/>
          <p:cNvSpPr>
            <a:spLocks noChangeArrowheads="1"/>
          </p:cNvSpPr>
          <p:nvPr/>
        </p:nvSpPr>
        <p:spPr bwMode="auto">
          <a:xfrm>
            <a:off x="4075841" y="3483770"/>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06" name="Oval 122"/>
          <p:cNvSpPr>
            <a:spLocks noChangeArrowheads="1"/>
          </p:cNvSpPr>
          <p:nvPr/>
        </p:nvSpPr>
        <p:spPr bwMode="auto">
          <a:xfrm>
            <a:off x="4903788" y="1576388"/>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09" name="Line 125"/>
          <p:cNvSpPr>
            <a:spLocks noChangeShapeType="1"/>
          </p:cNvSpPr>
          <p:nvPr/>
        </p:nvSpPr>
        <p:spPr bwMode="auto">
          <a:xfrm flipH="1" flipV="1">
            <a:off x="6489700" y="2514600"/>
            <a:ext cx="622300" cy="17620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10" name="Text Box 126"/>
          <p:cNvSpPr txBox="1">
            <a:spLocks noChangeArrowheads="1"/>
          </p:cNvSpPr>
          <p:nvPr/>
        </p:nvSpPr>
        <p:spPr bwMode="auto">
          <a:xfrm>
            <a:off x="6296025" y="1980557"/>
            <a:ext cx="16573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Count Offense</a:t>
            </a:r>
          </a:p>
        </p:txBody>
      </p:sp>
      <p:sp>
        <p:nvSpPr>
          <p:cNvPr id="118911" name="Oval 127"/>
          <p:cNvSpPr>
            <a:spLocks noChangeArrowheads="1"/>
          </p:cNvSpPr>
          <p:nvPr/>
        </p:nvSpPr>
        <p:spPr bwMode="auto">
          <a:xfrm>
            <a:off x="2822575" y="1355276"/>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13" name="Oval 129"/>
          <p:cNvSpPr>
            <a:spLocks noChangeArrowheads="1"/>
          </p:cNvSpPr>
          <p:nvPr/>
        </p:nvSpPr>
        <p:spPr bwMode="auto">
          <a:xfrm>
            <a:off x="2867025" y="5684045"/>
            <a:ext cx="749300" cy="703262"/>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18" name="Rectangle 134"/>
          <p:cNvSpPr>
            <a:spLocks noChangeArrowheads="1"/>
          </p:cNvSpPr>
          <p:nvPr/>
        </p:nvSpPr>
        <p:spPr bwMode="auto">
          <a:xfrm>
            <a:off x="1892300" y="2857500"/>
            <a:ext cx="228600" cy="393700"/>
          </a:xfrm>
          <a:prstGeom prst="rect">
            <a:avLst/>
          </a:prstGeom>
          <a:solidFill>
            <a:srgbClr val="00CC00"/>
          </a:solidFill>
          <a:ln w="9525">
            <a:solidFill>
              <a:srgbClr val="00CC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25" name="Rectangle 141"/>
          <p:cNvSpPr>
            <a:spLocks noChangeArrowheads="1"/>
          </p:cNvSpPr>
          <p:nvPr/>
        </p:nvSpPr>
        <p:spPr bwMode="auto">
          <a:xfrm>
            <a:off x="769938" y="2967038"/>
            <a:ext cx="1627187" cy="3905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07" name="Line 123"/>
          <p:cNvSpPr>
            <a:spLocks noChangeShapeType="1"/>
          </p:cNvSpPr>
          <p:nvPr/>
        </p:nvSpPr>
        <p:spPr bwMode="auto">
          <a:xfrm flipV="1">
            <a:off x="4788694" y="2514599"/>
            <a:ext cx="1688306" cy="11064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08" name="Line 124"/>
          <p:cNvSpPr>
            <a:spLocks noChangeShapeType="1"/>
          </p:cNvSpPr>
          <p:nvPr/>
        </p:nvSpPr>
        <p:spPr bwMode="auto">
          <a:xfrm>
            <a:off x="5651500" y="2044700"/>
            <a:ext cx="838200" cy="469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27" name="Oval 143"/>
          <p:cNvSpPr>
            <a:spLocks noChangeArrowheads="1"/>
          </p:cNvSpPr>
          <p:nvPr/>
        </p:nvSpPr>
        <p:spPr bwMode="auto">
          <a:xfrm>
            <a:off x="4916488" y="5434013"/>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28" name="Line 144"/>
          <p:cNvSpPr>
            <a:spLocks noChangeShapeType="1"/>
          </p:cNvSpPr>
          <p:nvPr/>
        </p:nvSpPr>
        <p:spPr bwMode="auto">
          <a:xfrm flipV="1">
            <a:off x="5324475" y="2501900"/>
            <a:ext cx="1162050" cy="29210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08" name="Line 146"/>
          <p:cNvSpPr>
            <a:spLocks noChangeShapeType="1"/>
          </p:cNvSpPr>
          <p:nvPr/>
        </p:nvSpPr>
        <p:spPr bwMode="auto">
          <a:xfrm>
            <a:off x="3181350"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8209" name="Group 85"/>
          <p:cNvGrpSpPr>
            <a:grpSpLocks/>
          </p:cNvGrpSpPr>
          <p:nvPr/>
        </p:nvGrpSpPr>
        <p:grpSpPr bwMode="auto">
          <a:xfrm>
            <a:off x="2439988" y="3621029"/>
            <a:ext cx="600075" cy="496887"/>
            <a:chOff x="589" y="2670"/>
            <a:chExt cx="378" cy="297"/>
          </a:xfrm>
        </p:grpSpPr>
        <p:sp>
          <p:nvSpPr>
            <p:cNvPr id="48219"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220"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118912" name="Oval 128"/>
          <p:cNvSpPr>
            <a:spLocks noChangeArrowheads="1"/>
          </p:cNvSpPr>
          <p:nvPr/>
        </p:nvSpPr>
        <p:spPr bwMode="auto">
          <a:xfrm>
            <a:off x="2361393" y="3555312"/>
            <a:ext cx="749300" cy="749300"/>
          </a:xfrm>
          <a:prstGeom prst="ellipse">
            <a:avLst/>
          </a:prstGeom>
          <a:noFill/>
          <a:ln w="381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8914" name="Line 130"/>
          <p:cNvSpPr>
            <a:spLocks noChangeShapeType="1"/>
          </p:cNvSpPr>
          <p:nvPr/>
        </p:nvSpPr>
        <p:spPr bwMode="auto">
          <a:xfrm flipH="1" flipV="1">
            <a:off x="2379663" y="4035425"/>
            <a:ext cx="735012" cy="1647032"/>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12" name="Line 147"/>
          <p:cNvSpPr>
            <a:spLocks noChangeShapeType="1"/>
          </p:cNvSpPr>
          <p:nvPr/>
        </p:nvSpPr>
        <p:spPr bwMode="auto">
          <a:xfrm>
            <a:off x="3113088" y="32400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13" name="Line 148"/>
          <p:cNvSpPr>
            <a:spLocks noChangeShapeType="1"/>
          </p:cNvSpPr>
          <p:nvPr/>
        </p:nvSpPr>
        <p:spPr bwMode="auto">
          <a:xfrm>
            <a:off x="3113088" y="4535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8214" name="Picture 135"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04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917" name="Text Box 133"/>
          <p:cNvSpPr txBox="1">
            <a:spLocks noChangeArrowheads="1"/>
          </p:cNvSpPr>
          <p:nvPr/>
        </p:nvSpPr>
        <p:spPr bwMode="auto">
          <a:xfrm>
            <a:off x="777875" y="2846388"/>
            <a:ext cx="17081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FF00"/>
                </a:solidFill>
              </a:rPr>
              <a:t>Count Defense</a:t>
            </a:r>
          </a:p>
        </p:txBody>
      </p:sp>
      <p:sp>
        <p:nvSpPr>
          <p:cNvPr id="118915" name="Line 131"/>
          <p:cNvSpPr>
            <a:spLocks noChangeShapeType="1"/>
          </p:cNvSpPr>
          <p:nvPr/>
        </p:nvSpPr>
        <p:spPr bwMode="auto">
          <a:xfrm flipH="1" flipV="1">
            <a:off x="2479675" y="3059113"/>
            <a:ext cx="184150" cy="469210"/>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29" name="Line 145"/>
          <p:cNvSpPr>
            <a:spLocks noChangeShapeType="1"/>
          </p:cNvSpPr>
          <p:nvPr/>
        </p:nvSpPr>
        <p:spPr bwMode="auto">
          <a:xfrm flipV="1">
            <a:off x="2382838" y="3057525"/>
            <a:ext cx="80962" cy="993775"/>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916" name="Line 132"/>
          <p:cNvSpPr>
            <a:spLocks noChangeShapeType="1"/>
          </p:cNvSpPr>
          <p:nvPr/>
        </p:nvSpPr>
        <p:spPr bwMode="auto">
          <a:xfrm flipV="1">
            <a:off x="2466975" y="2068513"/>
            <a:ext cx="523875" cy="993775"/>
          </a:xfrm>
          <a:prstGeom prst="line">
            <a:avLst/>
          </a:prstGeom>
          <a:noFill/>
          <a:ln w="2857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3">
            <a:extLst>
              <a:ext uri="{FF2B5EF4-FFF2-40B4-BE49-F238E27FC236}">
                <a16:creationId xmlns:a16="http://schemas.microsoft.com/office/drawing/2014/main" id="{8E38C710-9090-B697-EB2A-7F1A7B852FB7}"/>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Pre-Snap Duties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906"/>
                                        </p:tgtEl>
                                        <p:attrNameLst>
                                          <p:attrName>style.visibility</p:attrName>
                                        </p:attrNameLst>
                                      </p:cBhvr>
                                      <p:to>
                                        <p:strVal val="visible"/>
                                      </p:to>
                                    </p:set>
                                    <p:animEffect transition="in" filter="dissolve">
                                      <p:cBhvr>
                                        <p:cTn id="7" dur="500"/>
                                        <p:tgtEl>
                                          <p:spTgt spid="1189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8905"/>
                                        </p:tgtEl>
                                        <p:attrNameLst>
                                          <p:attrName>style.visibility</p:attrName>
                                        </p:attrNameLst>
                                      </p:cBhvr>
                                      <p:to>
                                        <p:strVal val="visible"/>
                                      </p:to>
                                    </p:set>
                                    <p:animEffect transition="in" filter="dissolve">
                                      <p:cBhvr>
                                        <p:cTn id="10" dur="500"/>
                                        <p:tgtEl>
                                          <p:spTgt spid="11890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8907"/>
                                        </p:tgtEl>
                                        <p:attrNameLst>
                                          <p:attrName>style.visibility</p:attrName>
                                        </p:attrNameLst>
                                      </p:cBhvr>
                                      <p:to>
                                        <p:strVal val="visible"/>
                                      </p:to>
                                    </p:set>
                                    <p:animEffect transition="in" filter="dissolve">
                                      <p:cBhvr>
                                        <p:cTn id="13" dur="500"/>
                                        <p:tgtEl>
                                          <p:spTgt spid="11890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8908"/>
                                        </p:tgtEl>
                                        <p:attrNameLst>
                                          <p:attrName>style.visibility</p:attrName>
                                        </p:attrNameLst>
                                      </p:cBhvr>
                                      <p:to>
                                        <p:strVal val="visible"/>
                                      </p:to>
                                    </p:set>
                                    <p:animEffect transition="in" filter="dissolve">
                                      <p:cBhvr>
                                        <p:cTn id="16" dur="500"/>
                                        <p:tgtEl>
                                          <p:spTgt spid="118908"/>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8904"/>
                                        </p:tgtEl>
                                        <p:attrNameLst>
                                          <p:attrName>style.visibility</p:attrName>
                                        </p:attrNameLst>
                                      </p:cBhvr>
                                      <p:to>
                                        <p:strVal val="visible"/>
                                      </p:to>
                                    </p:set>
                                    <p:animEffect transition="in" filter="dissolve">
                                      <p:cBhvr>
                                        <p:cTn id="19" dur="500"/>
                                        <p:tgtEl>
                                          <p:spTgt spid="11890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8909"/>
                                        </p:tgtEl>
                                        <p:attrNameLst>
                                          <p:attrName>style.visibility</p:attrName>
                                        </p:attrNameLst>
                                      </p:cBhvr>
                                      <p:to>
                                        <p:strVal val="visible"/>
                                      </p:to>
                                    </p:set>
                                    <p:animEffect transition="in" filter="dissolve">
                                      <p:cBhvr>
                                        <p:cTn id="22" dur="500"/>
                                        <p:tgtEl>
                                          <p:spTgt spid="11890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18927"/>
                                        </p:tgtEl>
                                        <p:attrNameLst>
                                          <p:attrName>style.visibility</p:attrName>
                                        </p:attrNameLst>
                                      </p:cBhvr>
                                      <p:to>
                                        <p:strVal val="visible"/>
                                      </p:to>
                                    </p:set>
                                    <p:animEffect transition="in" filter="dissolve">
                                      <p:cBhvr>
                                        <p:cTn id="25" dur="500"/>
                                        <p:tgtEl>
                                          <p:spTgt spid="118927"/>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8928"/>
                                        </p:tgtEl>
                                        <p:attrNameLst>
                                          <p:attrName>style.visibility</p:attrName>
                                        </p:attrNameLst>
                                      </p:cBhvr>
                                      <p:to>
                                        <p:strVal val="visible"/>
                                      </p:to>
                                    </p:set>
                                    <p:animEffect transition="in" filter="dissolve">
                                      <p:cBhvr>
                                        <p:cTn id="28" dur="500"/>
                                        <p:tgtEl>
                                          <p:spTgt spid="118928"/>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8910"/>
                                        </p:tgtEl>
                                        <p:attrNameLst>
                                          <p:attrName>style.visibility</p:attrName>
                                        </p:attrNameLst>
                                      </p:cBhvr>
                                      <p:to>
                                        <p:strVal val="visible"/>
                                      </p:to>
                                    </p:set>
                                    <p:animEffect transition="in" filter="dissolve">
                                      <p:cBhvr>
                                        <p:cTn id="31" dur="500"/>
                                        <p:tgtEl>
                                          <p:spTgt spid="1189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18911"/>
                                        </p:tgtEl>
                                        <p:attrNameLst>
                                          <p:attrName>style.visibility</p:attrName>
                                        </p:attrNameLst>
                                      </p:cBhvr>
                                      <p:to>
                                        <p:strVal val="visible"/>
                                      </p:to>
                                    </p:set>
                                    <p:animEffect transition="in" filter="dissolve">
                                      <p:cBhvr>
                                        <p:cTn id="36" dur="500"/>
                                        <p:tgtEl>
                                          <p:spTgt spid="118911"/>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18916"/>
                                        </p:tgtEl>
                                        <p:attrNameLst>
                                          <p:attrName>style.visibility</p:attrName>
                                        </p:attrNameLst>
                                      </p:cBhvr>
                                      <p:to>
                                        <p:strVal val="visible"/>
                                      </p:to>
                                    </p:set>
                                    <p:animEffect transition="in" filter="dissolve">
                                      <p:cBhvr>
                                        <p:cTn id="39" dur="500"/>
                                        <p:tgtEl>
                                          <p:spTgt spid="11891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18915"/>
                                        </p:tgtEl>
                                        <p:attrNameLst>
                                          <p:attrName>style.visibility</p:attrName>
                                        </p:attrNameLst>
                                      </p:cBhvr>
                                      <p:to>
                                        <p:strVal val="visible"/>
                                      </p:to>
                                    </p:set>
                                    <p:animEffect transition="in" filter="dissolve">
                                      <p:cBhvr>
                                        <p:cTn id="42" dur="500"/>
                                        <p:tgtEl>
                                          <p:spTgt spid="118915"/>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18914"/>
                                        </p:tgtEl>
                                        <p:attrNameLst>
                                          <p:attrName>style.visibility</p:attrName>
                                        </p:attrNameLst>
                                      </p:cBhvr>
                                      <p:to>
                                        <p:strVal val="visible"/>
                                      </p:to>
                                    </p:set>
                                    <p:animEffect transition="in" filter="dissolve">
                                      <p:cBhvr>
                                        <p:cTn id="45" dur="500"/>
                                        <p:tgtEl>
                                          <p:spTgt spid="118914"/>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8913"/>
                                        </p:tgtEl>
                                        <p:attrNameLst>
                                          <p:attrName>style.visibility</p:attrName>
                                        </p:attrNameLst>
                                      </p:cBhvr>
                                      <p:to>
                                        <p:strVal val="visible"/>
                                      </p:to>
                                    </p:set>
                                    <p:animEffect transition="in" filter="dissolve">
                                      <p:cBhvr>
                                        <p:cTn id="48" dur="500"/>
                                        <p:tgtEl>
                                          <p:spTgt spid="118913"/>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8912"/>
                                        </p:tgtEl>
                                        <p:attrNameLst>
                                          <p:attrName>style.visibility</p:attrName>
                                        </p:attrNameLst>
                                      </p:cBhvr>
                                      <p:to>
                                        <p:strVal val="visible"/>
                                      </p:to>
                                    </p:set>
                                    <p:animEffect transition="in" filter="dissolve">
                                      <p:cBhvr>
                                        <p:cTn id="51" dur="500"/>
                                        <p:tgtEl>
                                          <p:spTgt spid="118912"/>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8918"/>
                                        </p:tgtEl>
                                        <p:attrNameLst>
                                          <p:attrName>style.visibility</p:attrName>
                                        </p:attrNameLst>
                                      </p:cBhvr>
                                      <p:to>
                                        <p:strVal val="visible"/>
                                      </p:to>
                                    </p:set>
                                    <p:animEffect transition="in" filter="dissolve">
                                      <p:cBhvr>
                                        <p:cTn id="54" dur="500"/>
                                        <p:tgtEl>
                                          <p:spTgt spid="118918"/>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18917"/>
                                        </p:tgtEl>
                                        <p:attrNameLst>
                                          <p:attrName>style.visibility</p:attrName>
                                        </p:attrNameLst>
                                      </p:cBhvr>
                                      <p:to>
                                        <p:strVal val="visible"/>
                                      </p:to>
                                    </p:set>
                                    <p:animEffect transition="in" filter="dissolve">
                                      <p:cBhvr>
                                        <p:cTn id="57" dur="500"/>
                                        <p:tgtEl>
                                          <p:spTgt spid="118917"/>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18925"/>
                                        </p:tgtEl>
                                        <p:attrNameLst>
                                          <p:attrName>style.visibility</p:attrName>
                                        </p:attrNameLst>
                                      </p:cBhvr>
                                      <p:to>
                                        <p:strVal val="visible"/>
                                      </p:to>
                                    </p:set>
                                    <p:animEffect transition="in" filter="dissolve">
                                      <p:cBhvr>
                                        <p:cTn id="60" dur="500"/>
                                        <p:tgtEl>
                                          <p:spTgt spid="118925"/>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18929"/>
                                        </p:tgtEl>
                                        <p:attrNameLst>
                                          <p:attrName>style.visibility</p:attrName>
                                        </p:attrNameLst>
                                      </p:cBhvr>
                                      <p:to>
                                        <p:strVal val="visible"/>
                                      </p:to>
                                    </p:set>
                                    <p:animEffect transition="in" filter="dissolve">
                                      <p:cBhvr>
                                        <p:cTn id="63" dur="500"/>
                                        <p:tgtEl>
                                          <p:spTgt spid="11892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xit" presetSubtype="0" fill="hold" grpId="1" nodeType="clickEffect">
                                  <p:stCondLst>
                                    <p:cond delay="0"/>
                                  </p:stCondLst>
                                  <p:childTnLst>
                                    <p:animEffect transition="out" filter="dissolve">
                                      <p:cBhvr>
                                        <p:cTn id="67" dur="500"/>
                                        <p:tgtEl>
                                          <p:spTgt spid="118906"/>
                                        </p:tgtEl>
                                      </p:cBhvr>
                                    </p:animEffect>
                                    <p:set>
                                      <p:cBhvr>
                                        <p:cTn id="68" dur="1" fill="hold">
                                          <p:stCondLst>
                                            <p:cond delay="499"/>
                                          </p:stCondLst>
                                        </p:cTn>
                                        <p:tgtEl>
                                          <p:spTgt spid="118906"/>
                                        </p:tgtEl>
                                        <p:attrNameLst>
                                          <p:attrName>style.visibility</p:attrName>
                                        </p:attrNameLst>
                                      </p:cBhvr>
                                      <p:to>
                                        <p:strVal val="hidden"/>
                                      </p:to>
                                    </p:set>
                                  </p:childTnLst>
                                </p:cTn>
                              </p:par>
                              <p:par>
                                <p:cTn id="69" presetID="9" presetClass="exit" presetSubtype="0" fill="hold" grpId="1" nodeType="withEffect">
                                  <p:stCondLst>
                                    <p:cond delay="0"/>
                                  </p:stCondLst>
                                  <p:childTnLst>
                                    <p:animEffect transition="out" filter="dissolve">
                                      <p:cBhvr>
                                        <p:cTn id="70" dur="500"/>
                                        <p:tgtEl>
                                          <p:spTgt spid="118908"/>
                                        </p:tgtEl>
                                      </p:cBhvr>
                                    </p:animEffect>
                                    <p:set>
                                      <p:cBhvr>
                                        <p:cTn id="71" dur="1" fill="hold">
                                          <p:stCondLst>
                                            <p:cond delay="499"/>
                                          </p:stCondLst>
                                        </p:cTn>
                                        <p:tgtEl>
                                          <p:spTgt spid="118908"/>
                                        </p:tgtEl>
                                        <p:attrNameLst>
                                          <p:attrName>style.visibility</p:attrName>
                                        </p:attrNameLst>
                                      </p:cBhvr>
                                      <p:to>
                                        <p:strVal val="hidden"/>
                                      </p:to>
                                    </p:set>
                                  </p:childTnLst>
                                </p:cTn>
                              </p:par>
                              <p:par>
                                <p:cTn id="72" presetID="9" presetClass="exit" presetSubtype="0" fill="hold" grpId="1" nodeType="withEffect">
                                  <p:stCondLst>
                                    <p:cond delay="0"/>
                                  </p:stCondLst>
                                  <p:childTnLst>
                                    <p:animEffect transition="out" filter="dissolve">
                                      <p:cBhvr>
                                        <p:cTn id="73" dur="500"/>
                                        <p:tgtEl>
                                          <p:spTgt spid="118909"/>
                                        </p:tgtEl>
                                      </p:cBhvr>
                                    </p:animEffect>
                                    <p:set>
                                      <p:cBhvr>
                                        <p:cTn id="74" dur="1" fill="hold">
                                          <p:stCondLst>
                                            <p:cond delay="499"/>
                                          </p:stCondLst>
                                        </p:cTn>
                                        <p:tgtEl>
                                          <p:spTgt spid="118909"/>
                                        </p:tgtEl>
                                        <p:attrNameLst>
                                          <p:attrName>style.visibility</p:attrName>
                                        </p:attrNameLst>
                                      </p:cBhvr>
                                      <p:to>
                                        <p:strVal val="hidden"/>
                                      </p:to>
                                    </p:set>
                                  </p:childTnLst>
                                </p:cTn>
                              </p:par>
                              <p:par>
                                <p:cTn id="75" presetID="9" presetClass="exit" presetSubtype="0" fill="hold" grpId="1" nodeType="withEffect">
                                  <p:stCondLst>
                                    <p:cond delay="0"/>
                                  </p:stCondLst>
                                  <p:childTnLst>
                                    <p:animEffect transition="out" filter="dissolve">
                                      <p:cBhvr>
                                        <p:cTn id="76" dur="500"/>
                                        <p:tgtEl>
                                          <p:spTgt spid="118904"/>
                                        </p:tgtEl>
                                      </p:cBhvr>
                                    </p:animEffect>
                                    <p:set>
                                      <p:cBhvr>
                                        <p:cTn id="77" dur="1" fill="hold">
                                          <p:stCondLst>
                                            <p:cond delay="499"/>
                                          </p:stCondLst>
                                        </p:cTn>
                                        <p:tgtEl>
                                          <p:spTgt spid="118904"/>
                                        </p:tgtEl>
                                        <p:attrNameLst>
                                          <p:attrName>style.visibility</p:attrName>
                                        </p:attrNameLst>
                                      </p:cBhvr>
                                      <p:to>
                                        <p:strVal val="hidden"/>
                                      </p:to>
                                    </p:set>
                                  </p:childTnLst>
                                </p:cTn>
                              </p:par>
                              <p:par>
                                <p:cTn id="78" presetID="9" presetClass="exit" presetSubtype="0" fill="hold" grpId="1" nodeType="withEffect">
                                  <p:stCondLst>
                                    <p:cond delay="0"/>
                                  </p:stCondLst>
                                  <p:childTnLst>
                                    <p:animEffect transition="out" filter="dissolve">
                                      <p:cBhvr>
                                        <p:cTn id="79" dur="500"/>
                                        <p:tgtEl>
                                          <p:spTgt spid="118927"/>
                                        </p:tgtEl>
                                      </p:cBhvr>
                                    </p:animEffect>
                                    <p:set>
                                      <p:cBhvr>
                                        <p:cTn id="80" dur="1" fill="hold">
                                          <p:stCondLst>
                                            <p:cond delay="499"/>
                                          </p:stCondLst>
                                        </p:cTn>
                                        <p:tgtEl>
                                          <p:spTgt spid="118927"/>
                                        </p:tgtEl>
                                        <p:attrNameLst>
                                          <p:attrName>style.visibility</p:attrName>
                                        </p:attrNameLst>
                                      </p:cBhvr>
                                      <p:to>
                                        <p:strVal val="hidden"/>
                                      </p:to>
                                    </p:set>
                                  </p:childTnLst>
                                </p:cTn>
                              </p:par>
                              <p:par>
                                <p:cTn id="81" presetID="9" presetClass="exit" presetSubtype="0" fill="hold" grpId="1" nodeType="withEffect">
                                  <p:stCondLst>
                                    <p:cond delay="0"/>
                                  </p:stCondLst>
                                  <p:childTnLst>
                                    <p:animEffect transition="out" filter="dissolve">
                                      <p:cBhvr>
                                        <p:cTn id="82" dur="500"/>
                                        <p:tgtEl>
                                          <p:spTgt spid="118928"/>
                                        </p:tgtEl>
                                      </p:cBhvr>
                                    </p:animEffect>
                                    <p:set>
                                      <p:cBhvr>
                                        <p:cTn id="83" dur="1" fill="hold">
                                          <p:stCondLst>
                                            <p:cond delay="499"/>
                                          </p:stCondLst>
                                        </p:cTn>
                                        <p:tgtEl>
                                          <p:spTgt spid="118928"/>
                                        </p:tgtEl>
                                        <p:attrNameLst>
                                          <p:attrName>style.visibility</p:attrName>
                                        </p:attrNameLst>
                                      </p:cBhvr>
                                      <p:to>
                                        <p:strVal val="hidden"/>
                                      </p:to>
                                    </p:set>
                                  </p:childTnLst>
                                </p:cTn>
                              </p:par>
                              <p:par>
                                <p:cTn id="84" presetID="9" presetClass="exit" presetSubtype="0" fill="hold" grpId="1" nodeType="withEffect">
                                  <p:stCondLst>
                                    <p:cond delay="0"/>
                                  </p:stCondLst>
                                  <p:childTnLst>
                                    <p:animEffect transition="out" filter="dissolve">
                                      <p:cBhvr>
                                        <p:cTn id="85" dur="500"/>
                                        <p:tgtEl>
                                          <p:spTgt spid="118907"/>
                                        </p:tgtEl>
                                      </p:cBhvr>
                                    </p:animEffect>
                                    <p:set>
                                      <p:cBhvr>
                                        <p:cTn id="86" dur="1" fill="hold">
                                          <p:stCondLst>
                                            <p:cond delay="499"/>
                                          </p:stCondLst>
                                        </p:cTn>
                                        <p:tgtEl>
                                          <p:spTgt spid="118907"/>
                                        </p:tgtEl>
                                        <p:attrNameLst>
                                          <p:attrName>style.visibility</p:attrName>
                                        </p:attrNameLst>
                                      </p:cBhvr>
                                      <p:to>
                                        <p:strVal val="hidden"/>
                                      </p:to>
                                    </p:set>
                                  </p:childTnLst>
                                </p:cTn>
                              </p:par>
                              <p:par>
                                <p:cTn id="87" presetID="9" presetClass="exit" presetSubtype="0" fill="hold" grpId="1" nodeType="withEffect">
                                  <p:stCondLst>
                                    <p:cond delay="0"/>
                                  </p:stCondLst>
                                  <p:childTnLst>
                                    <p:animEffect transition="out" filter="dissolve">
                                      <p:cBhvr>
                                        <p:cTn id="88" dur="500"/>
                                        <p:tgtEl>
                                          <p:spTgt spid="118905"/>
                                        </p:tgtEl>
                                      </p:cBhvr>
                                    </p:animEffect>
                                    <p:set>
                                      <p:cBhvr>
                                        <p:cTn id="89" dur="1" fill="hold">
                                          <p:stCondLst>
                                            <p:cond delay="499"/>
                                          </p:stCondLst>
                                        </p:cTn>
                                        <p:tgtEl>
                                          <p:spTgt spid="118905"/>
                                        </p:tgtEl>
                                        <p:attrNameLst>
                                          <p:attrName>style.visibility</p:attrName>
                                        </p:attrNameLst>
                                      </p:cBhvr>
                                      <p:to>
                                        <p:strVal val="hidden"/>
                                      </p:to>
                                    </p:set>
                                  </p:childTnLst>
                                </p:cTn>
                              </p:par>
                              <p:par>
                                <p:cTn id="90" presetID="9" presetClass="exit" presetSubtype="0" fill="hold" grpId="1" nodeType="withEffect">
                                  <p:stCondLst>
                                    <p:cond delay="0"/>
                                  </p:stCondLst>
                                  <p:childTnLst>
                                    <p:animEffect transition="out" filter="dissolve">
                                      <p:cBhvr>
                                        <p:cTn id="91" dur="500"/>
                                        <p:tgtEl>
                                          <p:spTgt spid="118910"/>
                                        </p:tgtEl>
                                      </p:cBhvr>
                                    </p:animEffect>
                                    <p:set>
                                      <p:cBhvr>
                                        <p:cTn id="92" dur="1" fill="hold">
                                          <p:stCondLst>
                                            <p:cond delay="499"/>
                                          </p:stCondLst>
                                        </p:cTn>
                                        <p:tgtEl>
                                          <p:spTgt spid="118910"/>
                                        </p:tgtEl>
                                        <p:attrNameLst>
                                          <p:attrName>style.visibility</p:attrName>
                                        </p:attrNameLst>
                                      </p:cBhvr>
                                      <p:to>
                                        <p:strVal val="hidden"/>
                                      </p:to>
                                    </p:set>
                                  </p:childTnLst>
                                </p:cTn>
                              </p:par>
                              <p:par>
                                <p:cTn id="93" presetID="9" presetClass="exit" presetSubtype="0" fill="hold" grpId="1" nodeType="withEffect">
                                  <p:stCondLst>
                                    <p:cond delay="0"/>
                                  </p:stCondLst>
                                  <p:childTnLst>
                                    <p:animEffect transition="out" filter="dissolve">
                                      <p:cBhvr>
                                        <p:cTn id="94" dur="500"/>
                                        <p:tgtEl>
                                          <p:spTgt spid="118911"/>
                                        </p:tgtEl>
                                      </p:cBhvr>
                                    </p:animEffect>
                                    <p:set>
                                      <p:cBhvr>
                                        <p:cTn id="95" dur="1" fill="hold">
                                          <p:stCondLst>
                                            <p:cond delay="499"/>
                                          </p:stCondLst>
                                        </p:cTn>
                                        <p:tgtEl>
                                          <p:spTgt spid="118911"/>
                                        </p:tgtEl>
                                        <p:attrNameLst>
                                          <p:attrName>style.visibility</p:attrName>
                                        </p:attrNameLst>
                                      </p:cBhvr>
                                      <p:to>
                                        <p:strVal val="hidden"/>
                                      </p:to>
                                    </p:set>
                                  </p:childTnLst>
                                </p:cTn>
                              </p:par>
                              <p:par>
                                <p:cTn id="96" presetID="9" presetClass="exit" presetSubtype="0" fill="hold" grpId="1" nodeType="withEffect">
                                  <p:stCondLst>
                                    <p:cond delay="0"/>
                                  </p:stCondLst>
                                  <p:childTnLst>
                                    <p:animEffect transition="out" filter="dissolve">
                                      <p:cBhvr>
                                        <p:cTn id="97" dur="500"/>
                                        <p:tgtEl>
                                          <p:spTgt spid="118916"/>
                                        </p:tgtEl>
                                      </p:cBhvr>
                                    </p:animEffect>
                                    <p:set>
                                      <p:cBhvr>
                                        <p:cTn id="98" dur="1" fill="hold">
                                          <p:stCondLst>
                                            <p:cond delay="499"/>
                                          </p:stCondLst>
                                        </p:cTn>
                                        <p:tgtEl>
                                          <p:spTgt spid="118916"/>
                                        </p:tgtEl>
                                        <p:attrNameLst>
                                          <p:attrName>style.visibility</p:attrName>
                                        </p:attrNameLst>
                                      </p:cBhvr>
                                      <p:to>
                                        <p:strVal val="hidden"/>
                                      </p:to>
                                    </p:set>
                                  </p:childTnLst>
                                </p:cTn>
                              </p:par>
                              <p:par>
                                <p:cTn id="99" presetID="9" presetClass="exit" presetSubtype="0" fill="hold" grpId="1" nodeType="withEffect">
                                  <p:stCondLst>
                                    <p:cond delay="0"/>
                                  </p:stCondLst>
                                  <p:childTnLst>
                                    <p:animEffect transition="out" filter="dissolve">
                                      <p:cBhvr>
                                        <p:cTn id="100" dur="500"/>
                                        <p:tgtEl>
                                          <p:spTgt spid="118915"/>
                                        </p:tgtEl>
                                      </p:cBhvr>
                                    </p:animEffect>
                                    <p:set>
                                      <p:cBhvr>
                                        <p:cTn id="101" dur="1" fill="hold">
                                          <p:stCondLst>
                                            <p:cond delay="499"/>
                                          </p:stCondLst>
                                        </p:cTn>
                                        <p:tgtEl>
                                          <p:spTgt spid="118915"/>
                                        </p:tgtEl>
                                        <p:attrNameLst>
                                          <p:attrName>style.visibility</p:attrName>
                                        </p:attrNameLst>
                                      </p:cBhvr>
                                      <p:to>
                                        <p:strVal val="hidden"/>
                                      </p:to>
                                    </p:set>
                                  </p:childTnLst>
                                </p:cTn>
                              </p:par>
                              <p:par>
                                <p:cTn id="102" presetID="9" presetClass="exit" presetSubtype="0" fill="hold" grpId="1" nodeType="withEffect">
                                  <p:stCondLst>
                                    <p:cond delay="0"/>
                                  </p:stCondLst>
                                  <p:childTnLst>
                                    <p:animEffect transition="out" filter="dissolve">
                                      <p:cBhvr>
                                        <p:cTn id="103" dur="500"/>
                                        <p:tgtEl>
                                          <p:spTgt spid="118914"/>
                                        </p:tgtEl>
                                      </p:cBhvr>
                                    </p:animEffect>
                                    <p:set>
                                      <p:cBhvr>
                                        <p:cTn id="104" dur="1" fill="hold">
                                          <p:stCondLst>
                                            <p:cond delay="499"/>
                                          </p:stCondLst>
                                        </p:cTn>
                                        <p:tgtEl>
                                          <p:spTgt spid="118914"/>
                                        </p:tgtEl>
                                        <p:attrNameLst>
                                          <p:attrName>style.visibility</p:attrName>
                                        </p:attrNameLst>
                                      </p:cBhvr>
                                      <p:to>
                                        <p:strVal val="hidden"/>
                                      </p:to>
                                    </p:set>
                                  </p:childTnLst>
                                </p:cTn>
                              </p:par>
                              <p:par>
                                <p:cTn id="105" presetID="9" presetClass="exit" presetSubtype="0" fill="hold" grpId="1" nodeType="withEffect">
                                  <p:stCondLst>
                                    <p:cond delay="0"/>
                                  </p:stCondLst>
                                  <p:childTnLst>
                                    <p:animEffect transition="out" filter="dissolve">
                                      <p:cBhvr>
                                        <p:cTn id="106" dur="500"/>
                                        <p:tgtEl>
                                          <p:spTgt spid="118912"/>
                                        </p:tgtEl>
                                      </p:cBhvr>
                                    </p:animEffect>
                                    <p:set>
                                      <p:cBhvr>
                                        <p:cTn id="107" dur="1" fill="hold">
                                          <p:stCondLst>
                                            <p:cond delay="499"/>
                                          </p:stCondLst>
                                        </p:cTn>
                                        <p:tgtEl>
                                          <p:spTgt spid="118912"/>
                                        </p:tgtEl>
                                        <p:attrNameLst>
                                          <p:attrName>style.visibility</p:attrName>
                                        </p:attrNameLst>
                                      </p:cBhvr>
                                      <p:to>
                                        <p:strVal val="hidden"/>
                                      </p:to>
                                    </p:set>
                                  </p:childTnLst>
                                </p:cTn>
                              </p:par>
                              <p:par>
                                <p:cTn id="108" presetID="9" presetClass="exit" presetSubtype="0" fill="hold" grpId="1" nodeType="withEffect">
                                  <p:stCondLst>
                                    <p:cond delay="0"/>
                                  </p:stCondLst>
                                  <p:childTnLst>
                                    <p:animEffect transition="out" filter="dissolve">
                                      <p:cBhvr>
                                        <p:cTn id="109" dur="500"/>
                                        <p:tgtEl>
                                          <p:spTgt spid="118913"/>
                                        </p:tgtEl>
                                      </p:cBhvr>
                                    </p:animEffect>
                                    <p:set>
                                      <p:cBhvr>
                                        <p:cTn id="110" dur="1" fill="hold">
                                          <p:stCondLst>
                                            <p:cond delay="499"/>
                                          </p:stCondLst>
                                        </p:cTn>
                                        <p:tgtEl>
                                          <p:spTgt spid="118913"/>
                                        </p:tgtEl>
                                        <p:attrNameLst>
                                          <p:attrName>style.visibility</p:attrName>
                                        </p:attrNameLst>
                                      </p:cBhvr>
                                      <p:to>
                                        <p:strVal val="hidden"/>
                                      </p:to>
                                    </p:set>
                                  </p:childTnLst>
                                </p:cTn>
                              </p:par>
                              <p:par>
                                <p:cTn id="111" presetID="9" presetClass="exit" presetSubtype="0" fill="hold" grpId="1" nodeType="withEffect">
                                  <p:stCondLst>
                                    <p:cond delay="0"/>
                                  </p:stCondLst>
                                  <p:childTnLst>
                                    <p:animEffect transition="out" filter="dissolve">
                                      <p:cBhvr>
                                        <p:cTn id="112" dur="500"/>
                                        <p:tgtEl>
                                          <p:spTgt spid="118917"/>
                                        </p:tgtEl>
                                      </p:cBhvr>
                                    </p:animEffect>
                                    <p:set>
                                      <p:cBhvr>
                                        <p:cTn id="113" dur="1" fill="hold">
                                          <p:stCondLst>
                                            <p:cond delay="499"/>
                                          </p:stCondLst>
                                        </p:cTn>
                                        <p:tgtEl>
                                          <p:spTgt spid="118917"/>
                                        </p:tgtEl>
                                        <p:attrNameLst>
                                          <p:attrName>style.visibility</p:attrName>
                                        </p:attrNameLst>
                                      </p:cBhvr>
                                      <p:to>
                                        <p:strVal val="hidden"/>
                                      </p:to>
                                    </p:set>
                                  </p:childTnLst>
                                </p:cTn>
                              </p:par>
                              <p:par>
                                <p:cTn id="114" presetID="9" presetClass="exit" presetSubtype="0" fill="hold" grpId="1" nodeType="withEffect">
                                  <p:stCondLst>
                                    <p:cond delay="0"/>
                                  </p:stCondLst>
                                  <p:childTnLst>
                                    <p:animEffect transition="out" filter="dissolve">
                                      <p:cBhvr>
                                        <p:cTn id="115" dur="500"/>
                                        <p:tgtEl>
                                          <p:spTgt spid="118918"/>
                                        </p:tgtEl>
                                      </p:cBhvr>
                                    </p:animEffect>
                                    <p:set>
                                      <p:cBhvr>
                                        <p:cTn id="116" dur="1" fill="hold">
                                          <p:stCondLst>
                                            <p:cond delay="499"/>
                                          </p:stCondLst>
                                        </p:cTn>
                                        <p:tgtEl>
                                          <p:spTgt spid="118918"/>
                                        </p:tgtEl>
                                        <p:attrNameLst>
                                          <p:attrName>style.visibility</p:attrName>
                                        </p:attrNameLst>
                                      </p:cBhvr>
                                      <p:to>
                                        <p:strVal val="hidden"/>
                                      </p:to>
                                    </p:set>
                                  </p:childTnLst>
                                </p:cTn>
                              </p:par>
                              <p:par>
                                <p:cTn id="117" presetID="9" presetClass="exit" presetSubtype="0" fill="hold" grpId="1" nodeType="withEffect">
                                  <p:stCondLst>
                                    <p:cond delay="0"/>
                                  </p:stCondLst>
                                  <p:childTnLst>
                                    <p:animEffect transition="out" filter="dissolve">
                                      <p:cBhvr>
                                        <p:cTn id="118" dur="500"/>
                                        <p:tgtEl>
                                          <p:spTgt spid="118925"/>
                                        </p:tgtEl>
                                      </p:cBhvr>
                                    </p:animEffect>
                                    <p:set>
                                      <p:cBhvr>
                                        <p:cTn id="119" dur="1" fill="hold">
                                          <p:stCondLst>
                                            <p:cond delay="499"/>
                                          </p:stCondLst>
                                        </p:cTn>
                                        <p:tgtEl>
                                          <p:spTgt spid="118925"/>
                                        </p:tgtEl>
                                        <p:attrNameLst>
                                          <p:attrName>style.visibility</p:attrName>
                                        </p:attrNameLst>
                                      </p:cBhvr>
                                      <p:to>
                                        <p:strVal val="hidden"/>
                                      </p:to>
                                    </p:set>
                                  </p:childTnLst>
                                </p:cTn>
                              </p:par>
                              <p:par>
                                <p:cTn id="120" presetID="9" presetClass="exit" presetSubtype="0" fill="hold" grpId="1" nodeType="withEffect">
                                  <p:stCondLst>
                                    <p:cond delay="0"/>
                                  </p:stCondLst>
                                  <p:childTnLst>
                                    <p:animEffect transition="out" filter="dissolve">
                                      <p:cBhvr>
                                        <p:cTn id="121" dur="500"/>
                                        <p:tgtEl>
                                          <p:spTgt spid="118929"/>
                                        </p:tgtEl>
                                      </p:cBhvr>
                                    </p:animEffect>
                                    <p:set>
                                      <p:cBhvr>
                                        <p:cTn id="122" dur="1" fill="hold">
                                          <p:stCondLst>
                                            <p:cond delay="499"/>
                                          </p:stCondLst>
                                        </p:cTn>
                                        <p:tgtEl>
                                          <p:spTgt spid="1189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904" grpId="0" animBg="1"/>
      <p:bldP spid="118904" grpId="1" animBg="1"/>
      <p:bldP spid="118905" grpId="0" animBg="1"/>
      <p:bldP spid="118905" grpId="1" animBg="1"/>
      <p:bldP spid="118906" grpId="0" animBg="1"/>
      <p:bldP spid="118906" grpId="1" animBg="1"/>
      <p:bldP spid="118909" grpId="0" animBg="1"/>
      <p:bldP spid="118909" grpId="1" animBg="1"/>
      <p:bldP spid="118910" grpId="0" animBg="1"/>
      <p:bldP spid="118910" grpId="1" animBg="1"/>
      <p:bldP spid="118911" grpId="0" animBg="1"/>
      <p:bldP spid="118911" grpId="1" animBg="1"/>
      <p:bldP spid="118913" grpId="0" animBg="1"/>
      <p:bldP spid="118913" grpId="1" animBg="1"/>
      <p:bldP spid="118918" grpId="0" animBg="1"/>
      <p:bldP spid="118918" grpId="1" animBg="1"/>
      <p:bldP spid="118925" grpId="0" animBg="1"/>
      <p:bldP spid="118925" grpId="1" animBg="1"/>
      <p:bldP spid="118907" grpId="0" animBg="1"/>
      <p:bldP spid="118907" grpId="1" animBg="1"/>
      <p:bldP spid="118908" grpId="0" animBg="1"/>
      <p:bldP spid="118908" grpId="1" animBg="1"/>
      <p:bldP spid="118927" grpId="0" animBg="1"/>
      <p:bldP spid="118927" grpId="1" animBg="1"/>
      <p:bldP spid="118928" grpId="0" animBg="1"/>
      <p:bldP spid="118928" grpId="1" animBg="1"/>
      <p:bldP spid="118912" grpId="0" animBg="1"/>
      <p:bldP spid="118912" grpId="1" animBg="1"/>
      <p:bldP spid="118914" grpId="0" animBg="1"/>
      <p:bldP spid="118914" grpId="1" animBg="1"/>
      <p:bldP spid="118917" grpId="0" animBg="1"/>
      <p:bldP spid="118917" grpId="1" animBg="1"/>
      <p:bldP spid="118915" grpId="0" animBg="1"/>
      <p:bldP spid="118915" grpId="1" animBg="1"/>
      <p:bldP spid="118929" grpId="0" animBg="1"/>
      <p:bldP spid="118929" grpId="1" animBg="1"/>
      <p:bldP spid="118916" grpId="0" animBg="1"/>
      <p:bldP spid="11891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04" name="Text Box 4"/>
          <p:cNvSpPr txBox="1">
            <a:spLocks noChangeArrowheads="1"/>
          </p:cNvSpPr>
          <p:nvPr/>
        </p:nvSpPr>
        <p:spPr bwMode="auto">
          <a:xfrm>
            <a:off x="461963" y="933450"/>
            <a:ext cx="4208588" cy="1169551"/>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25</a:t>
            </a:r>
            <a:r>
              <a:rPr lang="en-US" sz="2000" dirty="0">
                <a:solidFill>
                  <a:schemeClr val="bg1"/>
                </a:solidFill>
                <a:effectLst>
                  <a:outerShdw blurRad="38100" dist="38100" dir="2700000" algn="tl">
                    <a:srgbClr val="000000"/>
                  </a:outerShdw>
                </a:effectLst>
                <a:latin typeface="Arial" charset="0"/>
              </a:rPr>
              <a:t> – </a:t>
            </a:r>
            <a:r>
              <a:rPr lang="en-US" sz="2000" u="sng" dirty="0">
                <a:solidFill>
                  <a:schemeClr val="bg1"/>
                </a:solidFill>
                <a:effectLst>
                  <a:outerShdw blurRad="38100" dist="38100" dir="2700000" algn="tl">
                    <a:srgbClr val="000000"/>
                  </a:outerShdw>
                </a:effectLst>
                <a:latin typeface="Arial" charset="0"/>
              </a:rPr>
              <a:t>7</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Yard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4037" name="Rectangle 5"/>
          <p:cNvSpPr>
            <a:spLocks noChangeArrowheads="1"/>
          </p:cNvSpPr>
          <p:nvPr/>
        </p:nvSpPr>
        <p:spPr bwMode="auto">
          <a:xfrm>
            <a:off x="720618"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403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1"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3"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4"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5"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46" name="Line 15"/>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7"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8"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8"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02419" name="Text Box 19"/>
          <p:cNvSpPr txBox="1">
            <a:spLocks noChangeArrowheads="1"/>
          </p:cNvSpPr>
          <p:nvPr/>
        </p:nvSpPr>
        <p:spPr bwMode="auto">
          <a:xfrm>
            <a:off x="3228975" y="49037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02420" name="Text Box 20"/>
          <p:cNvSpPr txBox="1">
            <a:spLocks noChangeArrowheads="1"/>
          </p:cNvSpPr>
          <p:nvPr/>
        </p:nvSpPr>
        <p:spPr bwMode="auto">
          <a:xfrm>
            <a:off x="48926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02421" name="Text Box 21"/>
          <p:cNvSpPr txBox="1">
            <a:spLocks noChangeArrowheads="1"/>
          </p:cNvSpPr>
          <p:nvPr/>
        </p:nvSpPr>
        <p:spPr bwMode="auto">
          <a:xfrm>
            <a:off x="661987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44053" name="Line 25"/>
          <p:cNvSpPr>
            <a:spLocks noChangeShapeType="1"/>
          </p:cNvSpPr>
          <p:nvPr/>
        </p:nvSpPr>
        <p:spPr bwMode="auto">
          <a:xfrm>
            <a:off x="6159500" y="58293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4" name="Rectangle 26"/>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55"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7"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9"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0"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1"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2"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3"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4"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5"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6"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39" name="Text Box 39"/>
          <p:cNvSpPr txBox="1">
            <a:spLocks noChangeArrowheads="1"/>
          </p:cNvSpPr>
          <p:nvPr/>
        </p:nvSpPr>
        <p:spPr bwMode="auto">
          <a:xfrm>
            <a:off x="3178175" y="49514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2440" name="Text Box 40"/>
          <p:cNvSpPr txBox="1">
            <a:spLocks noChangeArrowheads="1"/>
          </p:cNvSpPr>
          <p:nvPr/>
        </p:nvSpPr>
        <p:spPr bwMode="auto">
          <a:xfrm>
            <a:off x="48037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2441" name="Text Box 41"/>
          <p:cNvSpPr txBox="1">
            <a:spLocks noChangeArrowheads="1"/>
          </p:cNvSpPr>
          <p:nvPr/>
        </p:nvSpPr>
        <p:spPr bwMode="auto">
          <a:xfrm>
            <a:off x="65309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4070" name="Group 44"/>
          <p:cNvGrpSpPr>
            <a:grpSpLocks/>
          </p:cNvGrpSpPr>
          <p:nvPr/>
        </p:nvGrpSpPr>
        <p:grpSpPr bwMode="auto">
          <a:xfrm>
            <a:off x="5210175" y="5938838"/>
            <a:ext cx="204788" cy="730250"/>
            <a:chOff x="3204" y="3720"/>
            <a:chExt cx="113" cy="420"/>
          </a:xfrm>
        </p:grpSpPr>
        <p:grpSp>
          <p:nvGrpSpPr>
            <p:cNvPr id="44138" name="Group 45"/>
            <p:cNvGrpSpPr>
              <a:grpSpLocks/>
            </p:cNvGrpSpPr>
            <p:nvPr/>
          </p:nvGrpSpPr>
          <p:grpSpPr bwMode="auto">
            <a:xfrm>
              <a:off x="3204" y="3720"/>
              <a:ext cx="113" cy="420"/>
              <a:chOff x="3204" y="3708"/>
              <a:chExt cx="113" cy="420"/>
            </a:xfrm>
          </p:grpSpPr>
          <p:sp>
            <p:nvSpPr>
              <p:cNvPr id="44143"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44"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4139"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40"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41"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42"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4071" name="Group 52"/>
          <p:cNvGrpSpPr>
            <a:grpSpLocks/>
          </p:cNvGrpSpPr>
          <p:nvPr/>
        </p:nvGrpSpPr>
        <p:grpSpPr bwMode="auto">
          <a:xfrm>
            <a:off x="5168900" y="5881688"/>
            <a:ext cx="268288" cy="571500"/>
            <a:chOff x="3248" y="3589"/>
            <a:chExt cx="169" cy="360"/>
          </a:xfrm>
        </p:grpSpPr>
        <p:sp>
          <p:nvSpPr>
            <p:cNvPr id="44135"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36"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4137"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4072" name="Group 56"/>
          <p:cNvGrpSpPr>
            <a:grpSpLocks/>
          </p:cNvGrpSpPr>
          <p:nvPr/>
        </p:nvGrpSpPr>
        <p:grpSpPr bwMode="auto">
          <a:xfrm>
            <a:off x="3506788" y="5943600"/>
            <a:ext cx="192087" cy="730250"/>
            <a:chOff x="3204" y="3720"/>
            <a:chExt cx="113" cy="420"/>
          </a:xfrm>
        </p:grpSpPr>
        <p:grpSp>
          <p:nvGrpSpPr>
            <p:cNvPr id="44128" name="Group 57"/>
            <p:cNvGrpSpPr>
              <a:grpSpLocks/>
            </p:cNvGrpSpPr>
            <p:nvPr/>
          </p:nvGrpSpPr>
          <p:grpSpPr bwMode="auto">
            <a:xfrm>
              <a:off x="3204" y="3720"/>
              <a:ext cx="113" cy="420"/>
              <a:chOff x="3204" y="3708"/>
              <a:chExt cx="113" cy="420"/>
            </a:xfrm>
          </p:grpSpPr>
          <p:sp>
            <p:nvSpPr>
              <p:cNvPr id="44133"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34"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4129"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30"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31"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32"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4074" name="Group 67"/>
          <p:cNvGrpSpPr>
            <a:grpSpLocks/>
          </p:cNvGrpSpPr>
          <p:nvPr/>
        </p:nvGrpSpPr>
        <p:grpSpPr bwMode="auto">
          <a:xfrm>
            <a:off x="1725613" y="1320800"/>
            <a:ext cx="612775" cy="457200"/>
            <a:chOff x="2359" y="3560"/>
            <a:chExt cx="386" cy="288"/>
          </a:xfrm>
        </p:grpSpPr>
        <p:sp>
          <p:nvSpPr>
            <p:cNvPr id="44126"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27" name="Text Box 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8" name="Group 70"/>
          <p:cNvGrpSpPr>
            <a:grpSpLocks/>
          </p:cNvGrpSpPr>
          <p:nvPr/>
        </p:nvGrpSpPr>
        <p:grpSpPr bwMode="auto">
          <a:xfrm>
            <a:off x="5054600" y="3596505"/>
            <a:ext cx="442912" cy="457200"/>
            <a:chOff x="3796" y="2871"/>
            <a:chExt cx="279" cy="298"/>
          </a:xfrm>
        </p:grpSpPr>
        <p:sp>
          <p:nvSpPr>
            <p:cNvPr id="44124"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25" name="Text Box 72"/>
            <p:cNvSpPr txBox="1">
              <a:spLocks noChangeArrowheads="1"/>
            </p:cNvSpPr>
            <p:nvPr/>
          </p:nvSpPr>
          <p:spPr bwMode="auto">
            <a:xfrm>
              <a:off x="3818" y="2871"/>
              <a:ext cx="19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44076" name="Group 73"/>
          <p:cNvGrpSpPr>
            <a:grpSpLocks/>
          </p:cNvGrpSpPr>
          <p:nvPr/>
        </p:nvGrpSpPr>
        <p:grpSpPr bwMode="auto">
          <a:xfrm>
            <a:off x="1700213" y="5981700"/>
            <a:ext cx="612775" cy="457200"/>
            <a:chOff x="2359" y="3560"/>
            <a:chExt cx="386" cy="288"/>
          </a:xfrm>
        </p:grpSpPr>
        <p:sp>
          <p:nvSpPr>
            <p:cNvPr id="44122"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23"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10" name="Group 76"/>
          <p:cNvGrpSpPr>
            <a:grpSpLocks/>
          </p:cNvGrpSpPr>
          <p:nvPr/>
        </p:nvGrpSpPr>
        <p:grpSpPr bwMode="auto">
          <a:xfrm>
            <a:off x="7396163" y="2990850"/>
            <a:ext cx="442912" cy="471488"/>
            <a:chOff x="3796" y="2871"/>
            <a:chExt cx="279" cy="297"/>
          </a:xfrm>
        </p:grpSpPr>
        <p:sp>
          <p:nvSpPr>
            <p:cNvPr id="44120" name="Rectangle 7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21" name="Text Box 7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11" name="Group 79"/>
          <p:cNvGrpSpPr>
            <a:grpSpLocks/>
          </p:cNvGrpSpPr>
          <p:nvPr/>
        </p:nvGrpSpPr>
        <p:grpSpPr bwMode="auto">
          <a:xfrm>
            <a:off x="5867400" y="5580063"/>
            <a:ext cx="612775" cy="457200"/>
            <a:chOff x="2359" y="3560"/>
            <a:chExt cx="386" cy="288"/>
          </a:xfrm>
        </p:grpSpPr>
        <p:sp>
          <p:nvSpPr>
            <p:cNvPr id="44118"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9"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2" name="Group 82"/>
          <p:cNvGrpSpPr>
            <a:grpSpLocks/>
          </p:cNvGrpSpPr>
          <p:nvPr/>
        </p:nvGrpSpPr>
        <p:grpSpPr bwMode="auto">
          <a:xfrm>
            <a:off x="5899150" y="1677988"/>
            <a:ext cx="695325" cy="471487"/>
            <a:chOff x="598" y="1763"/>
            <a:chExt cx="438" cy="297"/>
          </a:xfrm>
        </p:grpSpPr>
        <p:sp>
          <p:nvSpPr>
            <p:cNvPr id="44116"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7"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44080" name="Group 85"/>
          <p:cNvGrpSpPr>
            <a:grpSpLocks/>
          </p:cNvGrpSpPr>
          <p:nvPr/>
        </p:nvGrpSpPr>
        <p:grpSpPr bwMode="auto">
          <a:xfrm>
            <a:off x="439738" y="3784600"/>
            <a:ext cx="600075" cy="496888"/>
            <a:chOff x="589" y="2670"/>
            <a:chExt cx="378" cy="297"/>
          </a:xfrm>
        </p:grpSpPr>
        <p:sp>
          <p:nvSpPr>
            <p:cNvPr id="44114"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5"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44081" name="Rectangle 88"/>
          <p:cNvSpPr>
            <a:spLocks noChangeAspect="1" noChangeArrowheads="1"/>
          </p:cNvSpPr>
          <p:nvPr/>
        </p:nvSpPr>
        <p:spPr bwMode="auto">
          <a:xfrm>
            <a:off x="6210300" y="3751263"/>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2" name="Oval 89"/>
          <p:cNvSpPr>
            <a:spLocks noChangeAspect="1" noChangeArrowheads="1"/>
          </p:cNvSpPr>
          <p:nvPr/>
        </p:nvSpPr>
        <p:spPr bwMode="auto">
          <a:xfrm>
            <a:off x="6210300" y="34845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3" name="Oval 90"/>
          <p:cNvSpPr>
            <a:spLocks noChangeAspect="1" noChangeArrowheads="1"/>
          </p:cNvSpPr>
          <p:nvPr/>
        </p:nvSpPr>
        <p:spPr bwMode="auto">
          <a:xfrm>
            <a:off x="6210300" y="31924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4" name="Oval 91"/>
          <p:cNvSpPr>
            <a:spLocks noChangeAspect="1" noChangeArrowheads="1"/>
          </p:cNvSpPr>
          <p:nvPr/>
        </p:nvSpPr>
        <p:spPr bwMode="auto">
          <a:xfrm>
            <a:off x="6210300" y="40306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5" name="Oval 92"/>
          <p:cNvSpPr>
            <a:spLocks noChangeAspect="1" noChangeArrowheads="1"/>
          </p:cNvSpPr>
          <p:nvPr/>
        </p:nvSpPr>
        <p:spPr bwMode="auto">
          <a:xfrm>
            <a:off x="6202363" y="43100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86" name="Oval 93"/>
          <p:cNvSpPr>
            <a:spLocks noChangeAspect="1" noChangeArrowheads="1"/>
          </p:cNvSpPr>
          <p:nvPr/>
        </p:nvSpPr>
        <p:spPr bwMode="auto">
          <a:xfrm>
            <a:off x="6481763" y="37512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4087" name="Oval 94"/>
          <p:cNvSpPr>
            <a:spLocks noChangeAspect="1" noChangeArrowheads="1"/>
          </p:cNvSpPr>
          <p:nvPr/>
        </p:nvSpPr>
        <p:spPr bwMode="auto">
          <a:xfrm>
            <a:off x="6432550" y="47720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4088" name="Group 95"/>
          <p:cNvGrpSpPr>
            <a:grpSpLocks noChangeAspect="1"/>
          </p:cNvGrpSpPr>
          <p:nvPr/>
        </p:nvGrpSpPr>
        <p:grpSpPr bwMode="auto">
          <a:xfrm>
            <a:off x="5938838" y="4562475"/>
            <a:ext cx="542925" cy="336550"/>
            <a:chOff x="3058" y="2951"/>
            <a:chExt cx="428" cy="264"/>
          </a:xfrm>
        </p:grpSpPr>
        <p:sp>
          <p:nvSpPr>
            <p:cNvPr id="44112" name="Oval 9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3" name="Text Box 9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4089" name="Group 98"/>
          <p:cNvGrpSpPr>
            <a:grpSpLocks noChangeAspect="1"/>
          </p:cNvGrpSpPr>
          <p:nvPr/>
        </p:nvGrpSpPr>
        <p:grpSpPr bwMode="auto">
          <a:xfrm>
            <a:off x="6199188" y="2644775"/>
            <a:ext cx="287337" cy="336550"/>
            <a:chOff x="3264" y="1559"/>
            <a:chExt cx="226" cy="264"/>
          </a:xfrm>
        </p:grpSpPr>
        <p:sp>
          <p:nvSpPr>
            <p:cNvPr id="44110"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11"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4090" name="Group 101"/>
          <p:cNvGrpSpPr>
            <a:grpSpLocks noChangeAspect="1"/>
          </p:cNvGrpSpPr>
          <p:nvPr/>
        </p:nvGrpSpPr>
        <p:grpSpPr bwMode="auto">
          <a:xfrm>
            <a:off x="6773863" y="3473450"/>
            <a:ext cx="274637" cy="336550"/>
            <a:chOff x="3855" y="2096"/>
            <a:chExt cx="217" cy="264"/>
          </a:xfrm>
        </p:grpSpPr>
        <p:sp>
          <p:nvSpPr>
            <p:cNvPr id="44108"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09"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4091" name="Group 104"/>
          <p:cNvGrpSpPr>
            <a:grpSpLocks noChangeAspect="1"/>
          </p:cNvGrpSpPr>
          <p:nvPr/>
        </p:nvGrpSpPr>
        <p:grpSpPr bwMode="auto">
          <a:xfrm>
            <a:off x="6786563" y="4044950"/>
            <a:ext cx="274637" cy="336550"/>
            <a:chOff x="3855" y="2096"/>
            <a:chExt cx="217" cy="264"/>
          </a:xfrm>
        </p:grpSpPr>
        <p:sp>
          <p:nvSpPr>
            <p:cNvPr id="44106"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07"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4092" name="Group 107"/>
          <p:cNvGrpSpPr>
            <a:grpSpLocks noChangeAspect="1"/>
          </p:cNvGrpSpPr>
          <p:nvPr/>
        </p:nvGrpSpPr>
        <p:grpSpPr bwMode="auto">
          <a:xfrm>
            <a:off x="6105525" y="3762375"/>
            <a:ext cx="357188" cy="211138"/>
            <a:chOff x="4240" y="2392"/>
            <a:chExt cx="244" cy="144"/>
          </a:xfrm>
        </p:grpSpPr>
        <p:sp>
          <p:nvSpPr>
            <p:cNvPr id="44100"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101"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2"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3"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4"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5"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515" name="Text Box 115"/>
          <p:cNvSpPr txBox="1">
            <a:spLocks noChangeArrowheads="1"/>
          </p:cNvSpPr>
          <p:nvPr/>
        </p:nvSpPr>
        <p:spPr bwMode="auto">
          <a:xfrm>
            <a:off x="2336800" y="3719513"/>
            <a:ext cx="2322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EA0000"/>
                </a:solidFill>
              </a:rPr>
              <a:t>BJ  On The End Line</a:t>
            </a:r>
          </a:p>
        </p:txBody>
      </p:sp>
      <p:sp>
        <p:nvSpPr>
          <p:cNvPr id="102516" name="Line 116"/>
          <p:cNvSpPr>
            <a:spLocks noChangeShapeType="1"/>
          </p:cNvSpPr>
          <p:nvPr/>
        </p:nvSpPr>
        <p:spPr bwMode="auto">
          <a:xfrm>
            <a:off x="2016125" y="2352675"/>
            <a:ext cx="4143375" cy="10204"/>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2517" name="Text Box 117"/>
          <p:cNvSpPr txBox="1">
            <a:spLocks noChangeArrowheads="1"/>
          </p:cNvSpPr>
          <p:nvPr/>
        </p:nvSpPr>
        <p:spPr bwMode="auto">
          <a:xfrm>
            <a:off x="3159125" y="1938338"/>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EA0000"/>
                </a:solidFill>
              </a:rPr>
              <a:t>FJ    At The Pylon</a:t>
            </a:r>
          </a:p>
        </p:txBody>
      </p:sp>
      <p:sp>
        <p:nvSpPr>
          <p:cNvPr id="102518" name="Line 118"/>
          <p:cNvSpPr>
            <a:spLocks noChangeShapeType="1"/>
          </p:cNvSpPr>
          <p:nvPr/>
        </p:nvSpPr>
        <p:spPr bwMode="auto">
          <a:xfrm>
            <a:off x="2027583" y="5496339"/>
            <a:ext cx="4144617" cy="5949"/>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02519" name="Text Box 119"/>
          <p:cNvSpPr txBox="1">
            <a:spLocks noChangeArrowheads="1"/>
          </p:cNvSpPr>
          <p:nvPr/>
        </p:nvSpPr>
        <p:spPr bwMode="auto">
          <a:xfrm>
            <a:off x="3171825" y="5170488"/>
            <a:ext cx="1951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SJ   At The Pylon</a:t>
            </a:r>
          </a:p>
        </p:txBody>
      </p:sp>
      <p:pic>
        <p:nvPicPr>
          <p:cNvPr id="44098" name="Picture 112"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81438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4" name="Line 114"/>
          <p:cNvSpPr>
            <a:spLocks noChangeShapeType="1"/>
          </p:cNvSpPr>
          <p:nvPr/>
        </p:nvSpPr>
        <p:spPr bwMode="auto">
          <a:xfrm>
            <a:off x="962025" y="4062413"/>
            <a:ext cx="5197475" cy="7937"/>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2" name="TextBox 1">
            <a:extLst>
              <a:ext uri="{FF2B5EF4-FFF2-40B4-BE49-F238E27FC236}">
                <a16:creationId xmlns:a16="http://schemas.microsoft.com/office/drawing/2014/main" id="{8D7BC0D6-05D7-0AAB-486A-0D6FFCA059FB}"/>
              </a:ext>
            </a:extLst>
          </p:cNvPr>
          <p:cNvSpPr txBox="1"/>
          <p:nvPr/>
        </p:nvSpPr>
        <p:spPr>
          <a:xfrm>
            <a:off x="2778125" y="2644775"/>
            <a:ext cx="2759075" cy="646331"/>
          </a:xfrm>
          <a:prstGeom prst="rect">
            <a:avLst/>
          </a:prstGeom>
          <a:noFill/>
        </p:spPr>
        <p:txBody>
          <a:bodyPr wrap="square" rtlCol="0">
            <a:spAutoFit/>
          </a:bodyPr>
          <a:lstStyle/>
          <a:p>
            <a:r>
              <a:rPr lang="en-US" dirty="0"/>
              <a:t>HL/LJ have all progress spots to the 2 yard line</a:t>
            </a:r>
          </a:p>
        </p:txBody>
      </p:sp>
      <p:sp>
        <p:nvSpPr>
          <p:cNvPr id="3" name="TextBox 2">
            <a:extLst>
              <a:ext uri="{FF2B5EF4-FFF2-40B4-BE49-F238E27FC236}">
                <a16:creationId xmlns:a16="http://schemas.microsoft.com/office/drawing/2014/main" id="{8917D74B-D8DA-5C83-9E37-086FCFD0833A}"/>
              </a:ext>
            </a:extLst>
          </p:cNvPr>
          <p:cNvSpPr txBox="1"/>
          <p:nvPr/>
        </p:nvSpPr>
        <p:spPr>
          <a:xfrm>
            <a:off x="2670896" y="4313019"/>
            <a:ext cx="2644775" cy="646331"/>
          </a:xfrm>
          <a:prstGeom prst="rect">
            <a:avLst/>
          </a:prstGeom>
          <a:noFill/>
        </p:spPr>
        <p:txBody>
          <a:bodyPr wrap="square" rtlCol="0">
            <a:spAutoFit/>
          </a:bodyPr>
          <a:lstStyle/>
          <a:p>
            <a:r>
              <a:rPr lang="en-US" dirty="0"/>
              <a:t>SJ/FJ have GL and spots inside 2 YL</a:t>
            </a:r>
          </a:p>
        </p:txBody>
      </p:sp>
      <p:sp>
        <p:nvSpPr>
          <p:cNvPr id="4" name="Text Box 3">
            <a:extLst>
              <a:ext uri="{FF2B5EF4-FFF2-40B4-BE49-F238E27FC236}">
                <a16:creationId xmlns:a16="http://schemas.microsoft.com/office/drawing/2014/main" id="{6946CAFF-7475-FA40-E312-67CE2825B96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Inside the 25 Yard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12"/>
                                        </p:tgtEl>
                                        <p:attrNameLst>
                                          <p:attrName>style.opacity</p:attrName>
                                        </p:attrNameLst>
                                      </p:cBhvr>
                                      <p:to>
                                        <p:strVal val="0.5"/>
                                      </p:to>
                                    </p:set>
                                    <p:animEffect filter="image" prLst="opacity: 0.5">
                                      <p:cBhvr rctx="IE">
                                        <p:cTn id="7" dur="indefinite"/>
                                        <p:tgtEl>
                                          <p:spTgt spid="12"/>
                                        </p:tgtEl>
                                      </p:cBhvr>
                                    </p:animEffect>
                                  </p:childTnLst>
                                </p:cTn>
                              </p:par>
                              <p:par>
                                <p:cTn id="8" presetID="9" presetClass="emph" presetSubtype="0" nodeType="withEffect">
                                  <p:stCondLst>
                                    <p:cond delay="0"/>
                                  </p:stCondLst>
                                  <p:childTnLst>
                                    <p:set>
                                      <p:cBhvr rctx="PPT">
                                        <p:cTn id="9" dur="indefinite"/>
                                        <p:tgtEl>
                                          <p:spTgt spid="8"/>
                                        </p:tgtEl>
                                        <p:attrNameLst>
                                          <p:attrName>style.opacity</p:attrName>
                                        </p:attrNameLst>
                                      </p:cBhvr>
                                      <p:to>
                                        <p:strVal val="0.5"/>
                                      </p:to>
                                    </p:set>
                                    <p:animEffect filter="image" prLst="opacity: 0.5">
                                      <p:cBhvr rctx="IE">
                                        <p:cTn id="10" dur="indefinite"/>
                                        <p:tgtEl>
                                          <p:spTgt spid="8"/>
                                        </p:tgtEl>
                                      </p:cBhvr>
                                    </p:animEffect>
                                  </p:childTnLst>
                                </p:cTn>
                              </p:par>
                              <p:par>
                                <p:cTn id="11" presetID="9" presetClass="emph" presetSubtype="0" nodeType="withEffect">
                                  <p:stCondLst>
                                    <p:cond delay="0"/>
                                  </p:stCondLst>
                                  <p:childTnLst>
                                    <p:set>
                                      <p:cBhvr rctx="PPT">
                                        <p:cTn id="12" dur="indefinite"/>
                                        <p:tgtEl>
                                          <p:spTgt spid="11"/>
                                        </p:tgtEl>
                                        <p:attrNameLst>
                                          <p:attrName>style.opacity</p:attrName>
                                        </p:attrNameLst>
                                      </p:cBhvr>
                                      <p:to>
                                        <p:strVal val="0.5"/>
                                      </p:to>
                                    </p:set>
                                    <p:animEffect filter="image" prLst="opacity: 0.5">
                                      <p:cBhvr rctx="IE">
                                        <p:cTn id="13" dur="indefinite"/>
                                        <p:tgtEl>
                                          <p:spTgt spid="11"/>
                                        </p:tgtEl>
                                      </p:cBhvr>
                                    </p:animEffect>
                                  </p:childTnLst>
                                </p:cTn>
                              </p:par>
                              <p:par>
                                <p:cTn id="14" presetID="9" presetClass="emph" presetSubtype="0" nodeType="withEffect">
                                  <p:stCondLst>
                                    <p:cond delay="0"/>
                                  </p:stCondLst>
                                  <p:childTnLst>
                                    <p:set>
                                      <p:cBhvr rctx="PPT">
                                        <p:cTn id="15" dur="indefinite"/>
                                        <p:tgtEl>
                                          <p:spTgt spid="10"/>
                                        </p:tgtEl>
                                        <p:attrNameLst>
                                          <p:attrName>style.opacity</p:attrName>
                                        </p:attrNameLst>
                                      </p:cBhvr>
                                      <p:to>
                                        <p:strVal val="0.5"/>
                                      </p:to>
                                    </p:set>
                                    <p:animEffect filter="image" prLst="opacity: 0.5">
                                      <p:cBhvr rctx="IE">
                                        <p:cTn id="16" dur="indefinite"/>
                                        <p:tgtEl>
                                          <p:spTgt spid="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2515"/>
                                        </p:tgtEl>
                                        <p:attrNameLst>
                                          <p:attrName>style.visibility</p:attrName>
                                        </p:attrNameLst>
                                      </p:cBhvr>
                                      <p:to>
                                        <p:strVal val="visible"/>
                                      </p:to>
                                    </p:set>
                                    <p:animEffect transition="in" filter="dissolve">
                                      <p:cBhvr>
                                        <p:cTn id="21" dur="500"/>
                                        <p:tgtEl>
                                          <p:spTgt spid="10251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2514"/>
                                        </p:tgtEl>
                                        <p:attrNameLst>
                                          <p:attrName>style.visibility</p:attrName>
                                        </p:attrNameLst>
                                      </p:cBhvr>
                                      <p:to>
                                        <p:strVal val="visible"/>
                                      </p:to>
                                    </p:set>
                                    <p:animEffect transition="in" filter="dissolve">
                                      <p:cBhvr>
                                        <p:cTn id="24" dur="500"/>
                                        <p:tgtEl>
                                          <p:spTgt spid="1025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02517"/>
                                        </p:tgtEl>
                                        <p:attrNameLst>
                                          <p:attrName>style.visibility</p:attrName>
                                        </p:attrNameLst>
                                      </p:cBhvr>
                                      <p:to>
                                        <p:strVal val="visible"/>
                                      </p:to>
                                    </p:set>
                                    <p:animEffect transition="in" filter="dissolve">
                                      <p:cBhvr>
                                        <p:cTn id="29" dur="500"/>
                                        <p:tgtEl>
                                          <p:spTgt spid="102517"/>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02516"/>
                                        </p:tgtEl>
                                        <p:attrNameLst>
                                          <p:attrName>style.visibility</p:attrName>
                                        </p:attrNameLst>
                                      </p:cBhvr>
                                      <p:to>
                                        <p:strVal val="visible"/>
                                      </p:to>
                                    </p:set>
                                    <p:animEffect transition="in" filter="dissolve">
                                      <p:cBhvr>
                                        <p:cTn id="32" dur="500"/>
                                        <p:tgtEl>
                                          <p:spTgt spid="102516"/>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02519"/>
                                        </p:tgtEl>
                                        <p:attrNameLst>
                                          <p:attrName>style.visibility</p:attrName>
                                        </p:attrNameLst>
                                      </p:cBhvr>
                                      <p:to>
                                        <p:strVal val="visible"/>
                                      </p:to>
                                    </p:set>
                                    <p:animEffect transition="in" filter="dissolve">
                                      <p:cBhvr>
                                        <p:cTn id="35" dur="500"/>
                                        <p:tgtEl>
                                          <p:spTgt spid="102519"/>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02518"/>
                                        </p:tgtEl>
                                        <p:attrNameLst>
                                          <p:attrName>style.visibility</p:attrName>
                                        </p:attrNameLst>
                                      </p:cBhvr>
                                      <p:to>
                                        <p:strVal val="visible"/>
                                      </p:to>
                                    </p:set>
                                    <p:animEffect transition="in" filter="dissolve">
                                      <p:cBhvr>
                                        <p:cTn id="38" dur="500"/>
                                        <p:tgtEl>
                                          <p:spTgt spid="102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5" grpId="0"/>
      <p:bldP spid="102516" grpId="0" animBg="1"/>
      <p:bldP spid="102517" grpId="0"/>
      <p:bldP spid="102518" grpId="0" animBg="1"/>
      <p:bldP spid="102519" grpId="0"/>
      <p:bldP spid="1025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61" name="Rectangle 5"/>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5062"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3"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4"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5"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6"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67"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68"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69"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70" name="Line 14"/>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1"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2"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49"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72050" name="Text Box 18"/>
          <p:cNvSpPr txBox="1">
            <a:spLocks noChangeArrowheads="1"/>
          </p:cNvSpPr>
          <p:nvPr/>
        </p:nvSpPr>
        <p:spPr bwMode="auto">
          <a:xfrm>
            <a:off x="3228975" y="49037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72051" name="Text Box 19"/>
          <p:cNvSpPr txBox="1">
            <a:spLocks noChangeArrowheads="1"/>
          </p:cNvSpPr>
          <p:nvPr/>
        </p:nvSpPr>
        <p:spPr bwMode="auto">
          <a:xfrm>
            <a:off x="48926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72052" name="Text Box 20"/>
          <p:cNvSpPr txBox="1">
            <a:spLocks noChangeArrowheads="1"/>
          </p:cNvSpPr>
          <p:nvPr/>
        </p:nvSpPr>
        <p:spPr bwMode="auto">
          <a:xfrm>
            <a:off x="661987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45077" name="Line 21"/>
          <p:cNvSpPr>
            <a:spLocks noChangeShapeType="1"/>
          </p:cNvSpPr>
          <p:nvPr/>
        </p:nvSpPr>
        <p:spPr bwMode="auto">
          <a:xfrm>
            <a:off x="6159500" y="58293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8" name="Rectangle 22"/>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079" name="Line 23"/>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0" name="Line 24"/>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1" name="Line 25"/>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2" name="Line 26"/>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3" name="Line 27"/>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4" name="Line 28"/>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5" name="Line 29"/>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6" name="Line 30"/>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7" name="Line 31"/>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8" name="Line 32"/>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9" name="Line 33"/>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0" name="Line 34"/>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67" name="Text Box 35"/>
          <p:cNvSpPr txBox="1">
            <a:spLocks noChangeArrowheads="1"/>
          </p:cNvSpPr>
          <p:nvPr/>
        </p:nvSpPr>
        <p:spPr bwMode="auto">
          <a:xfrm>
            <a:off x="3178175" y="49514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2068" name="Text Box 36"/>
          <p:cNvSpPr txBox="1">
            <a:spLocks noChangeArrowheads="1"/>
          </p:cNvSpPr>
          <p:nvPr/>
        </p:nvSpPr>
        <p:spPr bwMode="auto">
          <a:xfrm>
            <a:off x="48037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2069" name="Text Box 37"/>
          <p:cNvSpPr txBox="1">
            <a:spLocks noChangeArrowheads="1"/>
          </p:cNvSpPr>
          <p:nvPr/>
        </p:nvSpPr>
        <p:spPr bwMode="auto">
          <a:xfrm>
            <a:off x="65309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5094" name="Group 38"/>
          <p:cNvGrpSpPr>
            <a:grpSpLocks/>
          </p:cNvGrpSpPr>
          <p:nvPr/>
        </p:nvGrpSpPr>
        <p:grpSpPr bwMode="auto">
          <a:xfrm rot="-5400000">
            <a:off x="3513931" y="6033294"/>
            <a:ext cx="204788" cy="730250"/>
            <a:chOff x="3204" y="3720"/>
            <a:chExt cx="113" cy="420"/>
          </a:xfrm>
        </p:grpSpPr>
        <p:grpSp>
          <p:nvGrpSpPr>
            <p:cNvPr id="45204" name="Group 39"/>
            <p:cNvGrpSpPr>
              <a:grpSpLocks/>
            </p:cNvGrpSpPr>
            <p:nvPr/>
          </p:nvGrpSpPr>
          <p:grpSpPr bwMode="auto">
            <a:xfrm>
              <a:off x="3204" y="3720"/>
              <a:ext cx="113" cy="420"/>
              <a:chOff x="3204" y="3708"/>
              <a:chExt cx="113" cy="420"/>
            </a:xfrm>
          </p:grpSpPr>
          <p:sp>
            <p:nvSpPr>
              <p:cNvPr id="45209" name="AutoShape 40"/>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210" name="Oval 41"/>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5205" name="Line 42"/>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6" name="Line 43"/>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7" name="Line 44"/>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8" name="Oval 45"/>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 name="Group 46"/>
          <p:cNvGrpSpPr>
            <a:grpSpLocks/>
          </p:cNvGrpSpPr>
          <p:nvPr/>
        </p:nvGrpSpPr>
        <p:grpSpPr bwMode="auto">
          <a:xfrm>
            <a:off x="2882900" y="5915025"/>
            <a:ext cx="268288" cy="571500"/>
            <a:chOff x="3248" y="3589"/>
            <a:chExt cx="169" cy="360"/>
          </a:xfrm>
        </p:grpSpPr>
        <p:sp>
          <p:nvSpPr>
            <p:cNvPr id="45201" name="Rectangle 47"/>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202" name="Text Box 48"/>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5203" name="Line 49"/>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5096" name="Group 50"/>
          <p:cNvGrpSpPr>
            <a:grpSpLocks/>
          </p:cNvGrpSpPr>
          <p:nvPr/>
        </p:nvGrpSpPr>
        <p:grpSpPr bwMode="auto">
          <a:xfrm rot="-5400000">
            <a:off x="3639344" y="5822157"/>
            <a:ext cx="192087" cy="730250"/>
            <a:chOff x="3204" y="3720"/>
            <a:chExt cx="113" cy="420"/>
          </a:xfrm>
        </p:grpSpPr>
        <p:grpSp>
          <p:nvGrpSpPr>
            <p:cNvPr id="45194" name="Group 51"/>
            <p:cNvGrpSpPr>
              <a:grpSpLocks/>
            </p:cNvGrpSpPr>
            <p:nvPr/>
          </p:nvGrpSpPr>
          <p:grpSpPr bwMode="auto">
            <a:xfrm>
              <a:off x="3204" y="3720"/>
              <a:ext cx="113" cy="420"/>
              <a:chOff x="3204" y="3708"/>
              <a:chExt cx="113" cy="420"/>
            </a:xfrm>
          </p:grpSpPr>
          <p:sp>
            <p:nvSpPr>
              <p:cNvPr id="45199" name="AutoShape 52"/>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200" name="Oval 53"/>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5195" name="Line 54"/>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6" name="Line 55"/>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7" name="Line 56"/>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8" name="Oval 57"/>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5098" name="Group 62"/>
          <p:cNvGrpSpPr>
            <a:grpSpLocks/>
          </p:cNvGrpSpPr>
          <p:nvPr/>
        </p:nvGrpSpPr>
        <p:grpSpPr bwMode="auto">
          <a:xfrm>
            <a:off x="1818481" y="3664744"/>
            <a:ext cx="442912" cy="471487"/>
            <a:chOff x="3796" y="2871"/>
            <a:chExt cx="279" cy="297"/>
          </a:xfrm>
        </p:grpSpPr>
        <p:sp>
          <p:nvSpPr>
            <p:cNvPr id="45192" name="Rectangle 63"/>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93" name="Text Box 64"/>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8" name="Group 68"/>
          <p:cNvGrpSpPr>
            <a:grpSpLocks/>
          </p:cNvGrpSpPr>
          <p:nvPr/>
        </p:nvGrpSpPr>
        <p:grpSpPr bwMode="auto">
          <a:xfrm>
            <a:off x="5034279" y="2447614"/>
            <a:ext cx="442912" cy="471487"/>
            <a:chOff x="3796" y="2871"/>
            <a:chExt cx="279" cy="297"/>
          </a:xfrm>
        </p:grpSpPr>
        <p:sp>
          <p:nvSpPr>
            <p:cNvPr id="45190" name="Rectangle 6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91" name="Text Box 7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9" name="Group 71"/>
          <p:cNvGrpSpPr>
            <a:grpSpLocks/>
          </p:cNvGrpSpPr>
          <p:nvPr/>
        </p:nvGrpSpPr>
        <p:grpSpPr bwMode="auto">
          <a:xfrm>
            <a:off x="2716213" y="5600700"/>
            <a:ext cx="612775" cy="457200"/>
            <a:chOff x="2359" y="3560"/>
            <a:chExt cx="386" cy="288"/>
          </a:xfrm>
        </p:grpSpPr>
        <p:sp>
          <p:nvSpPr>
            <p:cNvPr id="45188" name="Rectangle 7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9" name="Text Box 7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nvGrpSpPr>
          <p:cNvPr id="10" name="Group 74"/>
          <p:cNvGrpSpPr>
            <a:grpSpLocks/>
          </p:cNvGrpSpPr>
          <p:nvPr/>
        </p:nvGrpSpPr>
        <p:grpSpPr bwMode="auto">
          <a:xfrm>
            <a:off x="2749550" y="1698625"/>
            <a:ext cx="695325" cy="471488"/>
            <a:chOff x="598" y="1763"/>
            <a:chExt cx="438" cy="297"/>
          </a:xfrm>
        </p:grpSpPr>
        <p:sp>
          <p:nvSpPr>
            <p:cNvPr id="45186" name="Rectangle 75"/>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7" name="Text Box 76"/>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45102" name="Group 77"/>
          <p:cNvGrpSpPr>
            <a:grpSpLocks/>
          </p:cNvGrpSpPr>
          <p:nvPr/>
        </p:nvGrpSpPr>
        <p:grpSpPr bwMode="auto">
          <a:xfrm>
            <a:off x="439738" y="3775075"/>
            <a:ext cx="600075" cy="496888"/>
            <a:chOff x="589" y="2670"/>
            <a:chExt cx="378" cy="297"/>
          </a:xfrm>
        </p:grpSpPr>
        <p:sp>
          <p:nvSpPr>
            <p:cNvPr id="45184" name="Rectangle 78"/>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5" name="Text Box 79"/>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12" name="Group 80"/>
          <p:cNvGrpSpPr>
            <a:grpSpLocks/>
          </p:cNvGrpSpPr>
          <p:nvPr/>
        </p:nvGrpSpPr>
        <p:grpSpPr bwMode="auto">
          <a:xfrm>
            <a:off x="2797175" y="2665413"/>
            <a:ext cx="1128713" cy="2359025"/>
            <a:chOff x="1762" y="1679"/>
            <a:chExt cx="711" cy="1486"/>
          </a:xfrm>
        </p:grpSpPr>
        <p:sp>
          <p:nvSpPr>
            <p:cNvPr id="45158" name="Rectangle 81"/>
            <p:cNvSpPr>
              <a:spLocks noChangeAspect="1" noChangeArrowheads="1"/>
            </p:cNvSpPr>
            <p:nvPr/>
          </p:nvSpPr>
          <p:spPr bwMode="auto">
            <a:xfrm>
              <a:off x="1936" y="2384"/>
              <a:ext cx="146" cy="146"/>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9" name="Oval 82"/>
            <p:cNvSpPr>
              <a:spLocks noChangeAspect="1" noChangeArrowheads="1"/>
            </p:cNvSpPr>
            <p:nvPr/>
          </p:nvSpPr>
          <p:spPr bwMode="auto">
            <a:xfrm>
              <a:off x="1928" y="2208"/>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60" name="Oval 83"/>
            <p:cNvSpPr>
              <a:spLocks noChangeAspect="1" noChangeArrowheads="1"/>
            </p:cNvSpPr>
            <p:nvPr/>
          </p:nvSpPr>
          <p:spPr bwMode="auto">
            <a:xfrm>
              <a:off x="1928" y="2024"/>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61" name="Oval 84"/>
            <p:cNvSpPr>
              <a:spLocks noChangeAspect="1" noChangeArrowheads="1"/>
            </p:cNvSpPr>
            <p:nvPr/>
          </p:nvSpPr>
          <p:spPr bwMode="auto">
            <a:xfrm>
              <a:off x="1928" y="2552"/>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62" name="Oval 85"/>
            <p:cNvSpPr>
              <a:spLocks noChangeAspect="1" noChangeArrowheads="1"/>
            </p:cNvSpPr>
            <p:nvPr/>
          </p:nvSpPr>
          <p:spPr bwMode="auto">
            <a:xfrm>
              <a:off x="1928" y="2728"/>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63" name="Oval 86"/>
            <p:cNvSpPr>
              <a:spLocks noChangeAspect="1" noChangeArrowheads="1"/>
            </p:cNvSpPr>
            <p:nvPr/>
          </p:nvSpPr>
          <p:spPr bwMode="auto">
            <a:xfrm>
              <a:off x="2104" y="2376"/>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5164" name="Oval 87"/>
            <p:cNvSpPr>
              <a:spLocks noChangeAspect="1" noChangeArrowheads="1"/>
            </p:cNvSpPr>
            <p:nvPr/>
          </p:nvSpPr>
          <p:spPr bwMode="auto">
            <a:xfrm>
              <a:off x="2073" y="3019"/>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5165" name="Group 88"/>
            <p:cNvGrpSpPr>
              <a:grpSpLocks noChangeAspect="1"/>
            </p:cNvGrpSpPr>
            <p:nvPr/>
          </p:nvGrpSpPr>
          <p:grpSpPr bwMode="auto">
            <a:xfrm>
              <a:off x="1762" y="2887"/>
              <a:ext cx="342" cy="212"/>
              <a:chOff x="3058" y="2951"/>
              <a:chExt cx="428" cy="264"/>
            </a:xfrm>
          </p:grpSpPr>
          <p:sp>
            <p:nvSpPr>
              <p:cNvPr id="45182" name="Oval 89"/>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3" name="Text Box 90"/>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5166" name="Group 91"/>
            <p:cNvGrpSpPr>
              <a:grpSpLocks noChangeAspect="1"/>
            </p:cNvGrpSpPr>
            <p:nvPr/>
          </p:nvGrpSpPr>
          <p:grpSpPr bwMode="auto">
            <a:xfrm>
              <a:off x="1921" y="1679"/>
              <a:ext cx="181" cy="212"/>
              <a:chOff x="3264" y="1559"/>
              <a:chExt cx="226" cy="264"/>
            </a:xfrm>
          </p:grpSpPr>
          <p:sp>
            <p:nvSpPr>
              <p:cNvPr id="45180" name="Oval 92"/>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81" name="Text Box 93"/>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67" name="Group 94"/>
            <p:cNvGrpSpPr>
              <a:grpSpLocks noChangeAspect="1"/>
            </p:cNvGrpSpPr>
            <p:nvPr/>
          </p:nvGrpSpPr>
          <p:grpSpPr bwMode="auto">
            <a:xfrm>
              <a:off x="2293" y="2220"/>
              <a:ext cx="180" cy="336"/>
              <a:chOff x="3855" y="2118"/>
              <a:chExt cx="225" cy="418"/>
            </a:xfrm>
          </p:grpSpPr>
          <p:sp>
            <p:nvSpPr>
              <p:cNvPr id="45178" name="Oval 9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79" name="Text Box 96"/>
              <p:cNvSpPr txBox="1">
                <a:spLocks noChangeAspect="1" noChangeArrowheads="1"/>
              </p:cNvSpPr>
              <p:nvPr/>
            </p:nvSpPr>
            <p:spPr bwMode="auto">
              <a:xfrm>
                <a:off x="3935" y="2272"/>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68" name="Group 97"/>
            <p:cNvGrpSpPr>
              <a:grpSpLocks noChangeAspect="1"/>
            </p:cNvGrpSpPr>
            <p:nvPr/>
          </p:nvGrpSpPr>
          <p:grpSpPr bwMode="auto">
            <a:xfrm>
              <a:off x="2290" y="2561"/>
              <a:ext cx="173" cy="212"/>
              <a:chOff x="3855" y="2096"/>
              <a:chExt cx="217" cy="264"/>
            </a:xfrm>
          </p:grpSpPr>
          <p:sp>
            <p:nvSpPr>
              <p:cNvPr id="45176" name="Oval 98"/>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77" name="Text Box 99"/>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69" name="Group 100"/>
            <p:cNvGrpSpPr>
              <a:grpSpLocks noChangeAspect="1"/>
            </p:cNvGrpSpPr>
            <p:nvPr/>
          </p:nvGrpSpPr>
          <p:grpSpPr bwMode="auto">
            <a:xfrm>
              <a:off x="1862" y="2383"/>
              <a:ext cx="225" cy="133"/>
              <a:chOff x="4240" y="2392"/>
              <a:chExt cx="244" cy="144"/>
            </a:xfrm>
          </p:grpSpPr>
          <p:sp>
            <p:nvSpPr>
              <p:cNvPr id="45170" name="AutoShape 101"/>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71" name="Line 102"/>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2" name="Line 103"/>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3" name="Line 104"/>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4" name="Line 105"/>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5" name="Line 106"/>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72139" name="Line 107"/>
          <p:cNvSpPr>
            <a:spLocks noChangeShapeType="1"/>
          </p:cNvSpPr>
          <p:nvPr/>
        </p:nvSpPr>
        <p:spPr bwMode="auto">
          <a:xfrm>
            <a:off x="3017044" y="2144713"/>
            <a:ext cx="0" cy="34544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140" name="Text Box 108"/>
          <p:cNvSpPr txBox="1">
            <a:spLocks noChangeArrowheads="1"/>
          </p:cNvSpPr>
          <p:nvPr/>
        </p:nvSpPr>
        <p:spPr bwMode="auto">
          <a:xfrm>
            <a:off x="3142941" y="2233903"/>
            <a:ext cx="13431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00FF"/>
                </a:solidFill>
              </a:rPr>
              <a:t>7 Yard Line</a:t>
            </a:r>
          </a:p>
        </p:txBody>
      </p:sp>
      <p:grpSp>
        <p:nvGrpSpPr>
          <p:cNvPr id="18" name="Group 162"/>
          <p:cNvGrpSpPr>
            <a:grpSpLocks/>
          </p:cNvGrpSpPr>
          <p:nvPr/>
        </p:nvGrpSpPr>
        <p:grpSpPr bwMode="auto">
          <a:xfrm>
            <a:off x="2794731" y="2659065"/>
            <a:ext cx="2271713" cy="2363788"/>
            <a:chOff x="1483" y="1696"/>
            <a:chExt cx="1431" cy="1489"/>
          </a:xfrm>
        </p:grpSpPr>
        <p:sp>
          <p:nvSpPr>
            <p:cNvPr id="45139" name="Rectangle 110"/>
            <p:cNvSpPr>
              <a:spLocks noChangeAspect="1" noChangeArrowheads="1"/>
            </p:cNvSpPr>
            <p:nvPr/>
          </p:nvSpPr>
          <p:spPr bwMode="auto">
            <a:xfrm>
              <a:off x="1657" y="2401"/>
              <a:ext cx="146" cy="146"/>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0" name="Oval 111"/>
            <p:cNvSpPr>
              <a:spLocks noChangeAspect="1" noChangeArrowheads="1"/>
            </p:cNvSpPr>
            <p:nvPr/>
          </p:nvSpPr>
          <p:spPr bwMode="auto">
            <a:xfrm>
              <a:off x="1649" y="2225"/>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1" name="Oval 112"/>
            <p:cNvSpPr>
              <a:spLocks noChangeAspect="1" noChangeArrowheads="1"/>
            </p:cNvSpPr>
            <p:nvPr/>
          </p:nvSpPr>
          <p:spPr bwMode="auto">
            <a:xfrm>
              <a:off x="1649" y="2041"/>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2" name="Oval 113"/>
            <p:cNvSpPr>
              <a:spLocks noChangeAspect="1" noChangeArrowheads="1"/>
            </p:cNvSpPr>
            <p:nvPr/>
          </p:nvSpPr>
          <p:spPr bwMode="auto">
            <a:xfrm>
              <a:off x="1649" y="2569"/>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3" name="Oval 114"/>
            <p:cNvSpPr>
              <a:spLocks noChangeAspect="1" noChangeArrowheads="1"/>
            </p:cNvSpPr>
            <p:nvPr/>
          </p:nvSpPr>
          <p:spPr bwMode="auto">
            <a:xfrm>
              <a:off x="1649" y="2745"/>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44" name="Oval 115"/>
            <p:cNvSpPr>
              <a:spLocks noChangeAspect="1" noChangeArrowheads="1"/>
            </p:cNvSpPr>
            <p:nvPr/>
          </p:nvSpPr>
          <p:spPr bwMode="auto">
            <a:xfrm>
              <a:off x="2012" y="2599"/>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5145" name="Oval 116"/>
            <p:cNvSpPr>
              <a:spLocks noChangeAspect="1" noChangeArrowheads="1"/>
            </p:cNvSpPr>
            <p:nvPr/>
          </p:nvSpPr>
          <p:spPr bwMode="auto">
            <a:xfrm>
              <a:off x="1794" y="3036"/>
              <a:ext cx="146" cy="146"/>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5146" name="Group 117"/>
            <p:cNvGrpSpPr>
              <a:grpSpLocks noChangeAspect="1"/>
            </p:cNvGrpSpPr>
            <p:nvPr/>
          </p:nvGrpSpPr>
          <p:grpSpPr bwMode="auto">
            <a:xfrm>
              <a:off x="1483" y="2904"/>
              <a:ext cx="342" cy="212"/>
              <a:chOff x="3058" y="2951"/>
              <a:chExt cx="428" cy="264"/>
            </a:xfrm>
          </p:grpSpPr>
          <p:sp>
            <p:nvSpPr>
              <p:cNvPr id="45156" name="Oval 118"/>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7" name="Text Box 119"/>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5147" name="Group 120"/>
            <p:cNvGrpSpPr>
              <a:grpSpLocks noChangeAspect="1"/>
            </p:cNvGrpSpPr>
            <p:nvPr/>
          </p:nvGrpSpPr>
          <p:grpSpPr bwMode="auto">
            <a:xfrm>
              <a:off x="1642" y="1696"/>
              <a:ext cx="181" cy="212"/>
              <a:chOff x="3264" y="1559"/>
              <a:chExt cx="226" cy="264"/>
            </a:xfrm>
          </p:grpSpPr>
          <p:sp>
            <p:nvSpPr>
              <p:cNvPr id="45154" name="Oval 121"/>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5" name="Text Box 122"/>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48" name="Group 123"/>
            <p:cNvGrpSpPr>
              <a:grpSpLocks noChangeAspect="1"/>
            </p:cNvGrpSpPr>
            <p:nvPr/>
          </p:nvGrpSpPr>
          <p:grpSpPr bwMode="auto">
            <a:xfrm>
              <a:off x="1793" y="2212"/>
              <a:ext cx="472" cy="973"/>
              <a:chOff x="3480" y="2096"/>
              <a:chExt cx="592" cy="1212"/>
            </a:xfrm>
          </p:grpSpPr>
          <p:sp>
            <p:nvSpPr>
              <p:cNvPr id="45152" name="Oval 124"/>
              <p:cNvSpPr>
                <a:spLocks noChangeAspect="1" noChangeArrowheads="1"/>
              </p:cNvSpPr>
              <p:nvPr/>
            </p:nvSpPr>
            <p:spPr bwMode="auto">
              <a:xfrm>
                <a:off x="3480" y="312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3" name="Text Box 125"/>
              <p:cNvSpPr txBox="1">
                <a:spLocks noChangeAspect="1" noChangeArrowheads="1"/>
              </p:cNvSpPr>
              <p:nvPr/>
            </p:nvSpPr>
            <p:spPr bwMode="auto">
              <a:xfrm>
                <a:off x="4036" y="2096"/>
                <a:ext cx="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5149" name="Group 126"/>
            <p:cNvGrpSpPr>
              <a:grpSpLocks noChangeAspect="1"/>
            </p:cNvGrpSpPr>
            <p:nvPr/>
          </p:nvGrpSpPr>
          <p:grpSpPr bwMode="auto">
            <a:xfrm>
              <a:off x="1640" y="1709"/>
              <a:ext cx="1274" cy="1309"/>
              <a:chOff x="3282" y="1022"/>
              <a:chExt cx="1600" cy="1630"/>
            </a:xfrm>
          </p:grpSpPr>
          <p:sp>
            <p:nvSpPr>
              <p:cNvPr id="45150" name="Oval 127"/>
              <p:cNvSpPr>
                <a:spLocks noChangeAspect="1" noChangeArrowheads="1"/>
              </p:cNvSpPr>
              <p:nvPr/>
            </p:nvSpPr>
            <p:spPr bwMode="auto">
              <a:xfrm>
                <a:off x="3282" y="1022"/>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51" name="Text Box 128"/>
              <p:cNvSpPr txBox="1">
                <a:spLocks noChangeAspect="1" noChangeArrowheads="1"/>
              </p:cNvSpPr>
              <p:nvPr/>
            </p:nvSpPr>
            <p:spPr bwMode="auto">
              <a:xfrm>
                <a:off x="4737" y="2388"/>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sp>
        <p:nvSpPr>
          <p:cNvPr id="172176" name="Text Box 144"/>
          <p:cNvSpPr txBox="1">
            <a:spLocks noChangeArrowheads="1"/>
          </p:cNvSpPr>
          <p:nvPr/>
        </p:nvSpPr>
        <p:spPr bwMode="auto">
          <a:xfrm>
            <a:off x="972820" y="1035785"/>
            <a:ext cx="4064318" cy="40011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7</a:t>
            </a:r>
            <a:r>
              <a:rPr lang="en-US" sz="2000" dirty="0">
                <a:solidFill>
                  <a:schemeClr val="bg1"/>
                </a:solidFill>
                <a:effectLst>
                  <a:outerShdw blurRad="38100" dist="38100" dir="2700000" algn="tl">
                    <a:srgbClr val="000000"/>
                  </a:outerShdw>
                </a:effectLst>
                <a:latin typeface="Arial" charset="0"/>
              </a:rPr>
              <a:t> - </a:t>
            </a:r>
            <a:r>
              <a:rPr lang="en-US" sz="2000" u="sng" dirty="0">
                <a:solidFill>
                  <a:schemeClr val="bg1"/>
                </a:solidFill>
                <a:effectLst>
                  <a:outerShdw blurRad="38100" dist="38100" dir="2700000" algn="tl">
                    <a:srgbClr val="000000"/>
                  </a:outerShdw>
                </a:effectLst>
                <a:latin typeface="Arial" charset="0"/>
              </a:rPr>
              <a:t>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Yard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endParaRPr lang="en-US" sz="2000" dirty="0">
              <a:solidFill>
                <a:schemeClr val="bg1"/>
              </a:solidFill>
              <a:effectLst>
                <a:outerShdw blurRad="38100" dist="38100" dir="2700000" algn="tl">
                  <a:srgbClr val="000000"/>
                </a:outerShdw>
              </a:effectLst>
              <a:latin typeface="Arial" charset="0"/>
            </a:endParaRPr>
          </a:p>
        </p:txBody>
      </p:sp>
      <p:grpSp>
        <p:nvGrpSpPr>
          <p:cNvPr id="23" name="Group 145"/>
          <p:cNvGrpSpPr>
            <a:grpSpLocks/>
          </p:cNvGrpSpPr>
          <p:nvPr/>
        </p:nvGrpSpPr>
        <p:grpSpPr bwMode="auto">
          <a:xfrm>
            <a:off x="2581275" y="5903913"/>
            <a:ext cx="268288" cy="571500"/>
            <a:chOff x="3248" y="3589"/>
            <a:chExt cx="169" cy="360"/>
          </a:xfrm>
        </p:grpSpPr>
        <p:sp>
          <p:nvSpPr>
            <p:cNvPr id="45136" name="Rectangle 146"/>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37" name="Text Box 147"/>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45138" name="Line 148"/>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2190" name="Line 158"/>
          <p:cNvSpPr>
            <a:spLocks noChangeShapeType="1"/>
          </p:cNvSpPr>
          <p:nvPr/>
        </p:nvSpPr>
        <p:spPr bwMode="auto">
          <a:xfrm flipH="1" flipV="1">
            <a:off x="2216150" y="1684338"/>
            <a:ext cx="293688" cy="2063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2191" name="Line 159"/>
          <p:cNvSpPr>
            <a:spLocks noChangeShapeType="1"/>
          </p:cNvSpPr>
          <p:nvPr/>
        </p:nvSpPr>
        <p:spPr bwMode="auto">
          <a:xfrm flipH="1">
            <a:off x="2239963" y="5873750"/>
            <a:ext cx="268287" cy="1825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25" name="Group 59"/>
          <p:cNvGrpSpPr>
            <a:grpSpLocks/>
          </p:cNvGrpSpPr>
          <p:nvPr/>
        </p:nvGrpSpPr>
        <p:grpSpPr bwMode="auto">
          <a:xfrm>
            <a:off x="1701305" y="1401763"/>
            <a:ext cx="612775" cy="457200"/>
            <a:chOff x="2359" y="3560"/>
            <a:chExt cx="386" cy="288"/>
          </a:xfrm>
        </p:grpSpPr>
        <p:sp>
          <p:nvSpPr>
            <p:cNvPr id="45132" name="Rectangle 6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33" name="Text Box 6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26" name="Group 65"/>
          <p:cNvGrpSpPr>
            <a:grpSpLocks/>
          </p:cNvGrpSpPr>
          <p:nvPr/>
        </p:nvGrpSpPr>
        <p:grpSpPr bwMode="auto">
          <a:xfrm>
            <a:off x="1697618" y="5971554"/>
            <a:ext cx="612775" cy="457200"/>
            <a:chOff x="2359" y="3560"/>
            <a:chExt cx="386" cy="288"/>
          </a:xfrm>
        </p:grpSpPr>
        <p:sp>
          <p:nvSpPr>
            <p:cNvPr id="45130" name="Rectangle 6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31" name="Text Box 6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27" name="Group 152"/>
          <p:cNvGrpSpPr>
            <a:grpSpLocks/>
          </p:cNvGrpSpPr>
          <p:nvPr/>
        </p:nvGrpSpPr>
        <p:grpSpPr bwMode="auto">
          <a:xfrm>
            <a:off x="2685881" y="5568655"/>
            <a:ext cx="707187" cy="491394"/>
            <a:chOff x="2376" y="3558"/>
            <a:chExt cx="305" cy="283"/>
          </a:xfrm>
        </p:grpSpPr>
        <p:sp>
          <p:nvSpPr>
            <p:cNvPr id="45128" name="Rectangle 15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dirty="0"/>
            </a:p>
          </p:txBody>
        </p:sp>
        <p:sp>
          <p:nvSpPr>
            <p:cNvPr id="45129" name="Text Box 154"/>
            <p:cNvSpPr txBox="1">
              <a:spLocks noChangeArrowheads="1"/>
            </p:cNvSpPr>
            <p:nvPr/>
          </p:nvSpPr>
          <p:spPr bwMode="auto">
            <a:xfrm>
              <a:off x="2376" y="3558"/>
              <a:ext cx="265"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nvGrpSpPr>
          <p:cNvPr id="28" name="Group 155"/>
          <p:cNvGrpSpPr>
            <a:grpSpLocks/>
          </p:cNvGrpSpPr>
          <p:nvPr/>
        </p:nvGrpSpPr>
        <p:grpSpPr bwMode="auto">
          <a:xfrm>
            <a:off x="2755900" y="1725613"/>
            <a:ext cx="561975" cy="461963"/>
            <a:chOff x="602" y="1772"/>
            <a:chExt cx="354" cy="291"/>
          </a:xfrm>
        </p:grpSpPr>
        <p:sp>
          <p:nvSpPr>
            <p:cNvPr id="45126" name="Rectangle 156"/>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27" name="Text Box 157"/>
            <p:cNvSpPr txBox="1">
              <a:spLocks noChangeArrowheads="1"/>
            </p:cNvSpPr>
            <p:nvPr/>
          </p:nvSpPr>
          <p:spPr bwMode="auto">
            <a:xfrm>
              <a:off x="602" y="1772"/>
              <a:ext cx="35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grpSp>
        <p:nvGrpSpPr>
          <p:cNvPr id="29" name="Group 163"/>
          <p:cNvGrpSpPr>
            <a:grpSpLocks noChangeAspect="1"/>
          </p:cNvGrpSpPr>
          <p:nvPr/>
        </p:nvGrpSpPr>
        <p:grpSpPr bwMode="auto">
          <a:xfrm>
            <a:off x="2977355" y="3789363"/>
            <a:ext cx="357187" cy="211138"/>
            <a:chOff x="4240" y="2392"/>
            <a:chExt cx="244" cy="144"/>
          </a:xfrm>
        </p:grpSpPr>
        <p:sp>
          <p:nvSpPr>
            <p:cNvPr id="45120" name="AutoShape 16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121" name="Line 16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22" name="Line 16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23" name="Line 16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24" name="Line 16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25" name="Line 16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45119" name="Picture 154"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04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CD659389-E7CA-28AC-3373-346A0247850E}"/>
              </a:ext>
            </a:extLst>
          </p:cNvPr>
          <p:cNvSpPr txBox="1"/>
          <p:nvPr/>
        </p:nvSpPr>
        <p:spPr>
          <a:xfrm>
            <a:off x="5541742" y="2692718"/>
            <a:ext cx="2145551" cy="1477328"/>
          </a:xfrm>
          <a:prstGeom prst="rect">
            <a:avLst/>
          </a:prstGeom>
          <a:noFill/>
        </p:spPr>
        <p:txBody>
          <a:bodyPr wrap="square" rtlCol="0">
            <a:spAutoFit/>
          </a:bodyPr>
          <a:lstStyle/>
          <a:p>
            <a:r>
              <a:rPr lang="en-US" dirty="0">
                <a:solidFill>
                  <a:srgbClr val="002060"/>
                </a:solidFill>
                <a:latin typeface="+mn-lt"/>
                <a:cs typeface="Times New Roman" panose="02020603050405020304" pitchFamily="18" charset="0"/>
              </a:rPr>
              <a:t>HL / LJ – Move immediately to GL at snap. Officiate back toward the play</a:t>
            </a:r>
          </a:p>
        </p:txBody>
      </p:sp>
      <p:sp>
        <p:nvSpPr>
          <p:cNvPr id="3" name="Text Box 3">
            <a:extLst>
              <a:ext uri="{FF2B5EF4-FFF2-40B4-BE49-F238E27FC236}">
                <a16:creationId xmlns:a16="http://schemas.microsoft.com/office/drawing/2014/main" id="{2BDC891F-595F-D9A0-069E-6C8C54C46EEC}"/>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Approaching the Goal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2140"/>
                                        </p:tgtEl>
                                        <p:attrNameLst>
                                          <p:attrName>style.visibility</p:attrName>
                                        </p:attrNameLst>
                                      </p:cBhvr>
                                      <p:to>
                                        <p:strVal val="visible"/>
                                      </p:to>
                                    </p:set>
                                    <p:animEffect transition="in" filter="dissolve">
                                      <p:cBhvr>
                                        <p:cTn id="7" dur="500"/>
                                        <p:tgtEl>
                                          <p:spTgt spid="17214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2139"/>
                                        </p:tgtEl>
                                        <p:attrNameLst>
                                          <p:attrName>style.visibility</p:attrName>
                                        </p:attrNameLst>
                                      </p:cBhvr>
                                      <p:to>
                                        <p:strVal val="visible"/>
                                      </p:to>
                                    </p:set>
                                    <p:animEffect transition="in" filter="dissolve">
                                      <p:cBhvr>
                                        <p:cTn id="10" dur="500"/>
                                        <p:tgtEl>
                                          <p:spTgt spid="172139"/>
                                        </p:tgtEl>
                                      </p:cBhvr>
                                    </p:animEffect>
                                  </p:childTnLst>
                                </p:cTn>
                              </p:par>
                            </p:childTnLst>
                          </p:cTn>
                        </p:par>
                        <p:par>
                          <p:cTn id="11" fill="hold" nodeType="afterGroup">
                            <p:stCondLst>
                              <p:cond delay="500"/>
                            </p:stCondLst>
                            <p:childTnLst>
                              <p:par>
                                <p:cTn id="12" presetID="35" presetClass="emph" presetSubtype="0" repeatCount="5000" fill="hold" grpId="1" nodeType="afterEffect">
                                  <p:stCondLst>
                                    <p:cond delay="0"/>
                                  </p:stCondLst>
                                  <p:childTnLst>
                                    <p:anim calcmode="discrete" valueType="str">
                                      <p:cBhvr>
                                        <p:cTn id="13" dur="1000" fill="hold"/>
                                        <p:tgtEl>
                                          <p:spTgt spid="172140"/>
                                        </p:tgtEl>
                                        <p:attrNameLst>
                                          <p:attrName>style.visibility</p:attrName>
                                        </p:attrNameLst>
                                      </p:cBhvr>
                                      <p:tavLst>
                                        <p:tav tm="0">
                                          <p:val>
                                            <p:strVal val="hidden"/>
                                          </p:val>
                                        </p:tav>
                                        <p:tav tm="50000">
                                          <p:val>
                                            <p:strVal val="visible"/>
                                          </p:val>
                                        </p:tav>
                                      </p:tavLst>
                                    </p:anim>
                                  </p:childTnLst>
                                </p:cTn>
                              </p:par>
                              <p:par>
                                <p:cTn id="14" presetID="35" presetClass="emph" presetSubtype="0" repeatCount="5000" fill="hold" grpId="1" nodeType="withEffect">
                                  <p:stCondLst>
                                    <p:cond delay="0"/>
                                  </p:stCondLst>
                                  <p:childTnLst>
                                    <p:anim calcmode="discrete" valueType="str">
                                      <p:cBhvr>
                                        <p:cTn id="15" dur="1000" fill="hold"/>
                                        <p:tgtEl>
                                          <p:spTgt spid="172139"/>
                                        </p:tgtEl>
                                        <p:attrNameLst>
                                          <p:attrName>style.visibility</p:attrName>
                                        </p:attrNameLst>
                                      </p:cBhvr>
                                      <p:tavLst>
                                        <p:tav tm="0">
                                          <p:val>
                                            <p:strVal val="hidden"/>
                                          </p:val>
                                        </p:tav>
                                        <p:tav tm="50000">
                                          <p:val>
                                            <p:strVal val="visible"/>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xit" presetSubtype="0" fill="hold" nodeType="clickEffect">
                                  <p:stCondLst>
                                    <p:cond delay="0"/>
                                  </p:stCondLst>
                                  <p:childTnLst>
                                    <p:animEffect transition="out" filter="dissolv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par>
                                <p:cTn id="21" presetID="10" presetClass="entr" presetSubtype="0" fill="hold" grpId="0" nodeType="withEffect">
                                  <p:stCondLst>
                                    <p:cond delay="3000"/>
                                  </p:stCondLst>
                                  <p:childTnLst>
                                    <p:set>
                                      <p:cBhvr>
                                        <p:cTn id="22" dur="1" fill="hold">
                                          <p:stCondLst>
                                            <p:cond delay="0"/>
                                          </p:stCondLst>
                                        </p:cTn>
                                        <p:tgtEl>
                                          <p:spTgt spid="172176"/>
                                        </p:tgtEl>
                                        <p:attrNameLst>
                                          <p:attrName>style.visibility</p:attrName>
                                        </p:attrNameLst>
                                      </p:cBhvr>
                                      <p:to>
                                        <p:strVal val="visible"/>
                                      </p:to>
                                    </p:set>
                                    <p:animEffect transition="in" filter="fade">
                                      <p:cBhvr>
                                        <p:cTn id="23" dur="2000"/>
                                        <p:tgtEl>
                                          <p:spTgt spid="172176"/>
                                        </p:tgtEl>
                                      </p:cBhvr>
                                    </p:animEffect>
                                  </p:childTnLst>
                                </p:cTn>
                              </p:par>
                              <p:par>
                                <p:cTn id="24" presetID="9" presetClass="entr" presetSubtype="0" fill="hold" nodeType="withEffect">
                                  <p:stCondLst>
                                    <p:cond delay="3000"/>
                                  </p:stCondLst>
                                  <p:childTnLst>
                                    <p:set>
                                      <p:cBhvr>
                                        <p:cTn id="25" dur="1" fill="hold">
                                          <p:stCondLst>
                                            <p:cond delay="0"/>
                                          </p:stCondLst>
                                        </p:cTn>
                                        <p:tgtEl>
                                          <p:spTgt spid="18"/>
                                        </p:tgtEl>
                                        <p:attrNameLst>
                                          <p:attrName>style.visibility</p:attrName>
                                        </p:attrNameLst>
                                      </p:cBhvr>
                                      <p:to>
                                        <p:strVal val="visible"/>
                                      </p:to>
                                    </p:set>
                                    <p:animEffect transition="in" filter="dissolve">
                                      <p:cBhvr>
                                        <p:cTn id="26" dur="500"/>
                                        <p:tgtEl>
                                          <p:spTgt spid="18"/>
                                        </p:tgtEl>
                                      </p:cBhvr>
                                    </p:animEffect>
                                  </p:childTnLst>
                                </p:cTn>
                              </p:par>
                              <p:par>
                                <p:cTn id="27" presetID="9" presetClass="entr" presetSubtype="0" fill="hold" nodeType="withEffect">
                                  <p:stCondLst>
                                    <p:cond delay="3000"/>
                                  </p:stCondLst>
                                  <p:childTnLst>
                                    <p:set>
                                      <p:cBhvr>
                                        <p:cTn id="28" dur="1" fill="hold">
                                          <p:stCondLst>
                                            <p:cond delay="0"/>
                                          </p:stCondLst>
                                        </p:cTn>
                                        <p:tgtEl>
                                          <p:spTgt spid="29"/>
                                        </p:tgtEl>
                                        <p:attrNameLst>
                                          <p:attrName>style.visibility</p:attrName>
                                        </p:attrNameLst>
                                      </p:cBhvr>
                                      <p:to>
                                        <p:strVal val="visible"/>
                                      </p:to>
                                    </p:set>
                                    <p:animEffect transition="in" filter="dissolve">
                                      <p:cBhvr>
                                        <p:cTn id="29" dur="500"/>
                                        <p:tgtEl>
                                          <p:spTgt spid="29"/>
                                        </p:tgtEl>
                                      </p:cBhvr>
                                    </p:animEffect>
                                  </p:childTnLst>
                                </p:cTn>
                              </p:par>
                              <p:par>
                                <p:cTn id="30" presetID="10" presetClass="exit" presetSubtype="0" fill="hold" nodeType="with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2000"/>
                                        <p:tgtEl>
                                          <p:spTgt spid="8"/>
                                        </p:tgtEl>
                                      </p:cBhvr>
                                    </p:animEffect>
                                    <p:set>
                                      <p:cBhvr>
                                        <p:cTn id="35" dur="1" fill="hold">
                                          <p:stCondLst>
                                            <p:cond delay="1999"/>
                                          </p:stCondLst>
                                        </p:cTn>
                                        <p:tgtEl>
                                          <p:spTgt spid="8"/>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2000"/>
                                        <p:tgtEl>
                                          <p:spTgt spid="9"/>
                                        </p:tgtEl>
                                      </p:cBhvr>
                                    </p:animEffect>
                                    <p:set>
                                      <p:cBhvr>
                                        <p:cTn id="38" dur="1" fill="hold">
                                          <p:stCondLst>
                                            <p:cond delay="1999"/>
                                          </p:stCondLst>
                                        </p:cTn>
                                        <p:tgtEl>
                                          <p:spTgt spid="9"/>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2000"/>
                                        <p:tgtEl>
                                          <p:spTgt spid="4"/>
                                        </p:tgtEl>
                                      </p:cBhvr>
                                    </p:animEffect>
                                    <p:set>
                                      <p:cBhvr>
                                        <p:cTn id="41" dur="1" fill="hold">
                                          <p:stCondLst>
                                            <p:cond delay="1999"/>
                                          </p:stCondLst>
                                        </p:cTn>
                                        <p:tgtEl>
                                          <p:spTgt spid="4"/>
                                        </p:tgtEl>
                                        <p:attrNameLst>
                                          <p:attrName>style.visibility</p:attrName>
                                        </p:attrNameLst>
                                      </p:cBhvr>
                                      <p:to>
                                        <p:strVal val="hidden"/>
                                      </p:to>
                                    </p:set>
                                  </p:childTnLst>
                                </p:cTn>
                              </p:par>
                            </p:childTnLst>
                          </p:cTn>
                        </p:par>
                        <p:par>
                          <p:cTn id="42" fill="hold" nodeType="afterGroup">
                            <p:stCondLst>
                              <p:cond delay="5000"/>
                            </p:stCondLst>
                            <p:childTnLst>
                              <p:par>
                                <p:cTn id="43" presetID="10" presetClass="entr" presetSubtype="0"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2000"/>
                                        <p:tgtEl>
                                          <p:spTgt spid="27"/>
                                        </p:tgtEl>
                                      </p:cBhvr>
                                    </p:animEffect>
                                  </p:childTnLst>
                                </p:cTn>
                              </p:par>
                              <p:par>
                                <p:cTn id="46" presetID="10" presetClass="entr" presetSubtype="0" fill="hold"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2000"/>
                                        <p:tgtEl>
                                          <p:spTgt spid="28"/>
                                        </p:tgtEl>
                                      </p:cBhvr>
                                    </p:animEffect>
                                  </p:childTnLst>
                                </p:cTn>
                              </p:par>
                              <p:par>
                                <p:cTn id="49" presetID="10"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2000"/>
                                        <p:tgtEl>
                                          <p:spTgt spid="23"/>
                                        </p:tgtEl>
                                      </p:cBhvr>
                                    </p:animEffect>
                                  </p:childTnLst>
                                </p:cTn>
                              </p:par>
                            </p:childTnLst>
                          </p:cTn>
                        </p:par>
                        <p:par>
                          <p:cTn id="52" fill="hold" nodeType="afterGroup">
                            <p:stCondLst>
                              <p:cond delay="7000"/>
                            </p:stCondLst>
                            <p:childTnLst>
                              <p:par>
                                <p:cTn id="53" presetID="35" presetClass="path" presetSubtype="0" accel="50000" decel="50000" fill="hold" nodeType="afterEffect">
                                  <p:stCondLst>
                                    <p:cond delay="0"/>
                                  </p:stCondLst>
                                  <p:childTnLst>
                                    <p:animMotion origin="layout" path="M 1.94444E-6 -1.48148E-6 L -0.13455 0.00023 " pathEditMode="relative" rAng="0" ptsTypes="AA">
                                      <p:cBhvr>
                                        <p:cTn id="54" dur="2000" fill="hold"/>
                                        <p:tgtEl>
                                          <p:spTgt spid="25"/>
                                        </p:tgtEl>
                                        <p:attrNameLst>
                                          <p:attrName>ppt_x</p:attrName>
                                          <p:attrName>ppt_y</p:attrName>
                                        </p:attrNameLst>
                                      </p:cBhvr>
                                      <p:rCtr x="-6736" y="0"/>
                                    </p:animMotion>
                                  </p:childTnLst>
                                </p:cTn>
                              </p:par>
                              <p:par>
                                <p:cTn id="55" presetID="35" presetClass="path" presetSubtype="0" accel="50000" decel="50000" fill="hold" nodeType="withEffect">
                                  <p:stCondLst>
                                    <p:cond delay="0"/>
                                  </p:stCondLst>
                                  <p:childTnLst>
                                    <p:animMotion origin="layout" path="M 2.77778E-6 3.33333E-6 L -0.13247 -0.00162 " pathEditMode="relative" rAng="0" ptsTypes="AA">
                                      <p:cBhvr>
                                        <p:cTn id="56" dur="2000" fill="hold"/>
                                        <p:tgtEl>
                                          <p:spTgt spid="26"/>
                                        </p:tgtEl>
                                        <p:attrNameLst>
                                          <p:attrName>ppt_x</p:attrName>
                                          <p:attrName>ppt_y</p:attrName>
                                        </p:attrNameLst>
                                      </p:cBhvr>
                                      <p:rCtr x="-6632" y="-93"/>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63" presetClass="path" presetSubtype="0" accel="50000" decel="50000" fill="hold" nodeType="clickEffect">
                                  <p:stCondLst>
                                    <p:cond delay="0"/>
                                  </p:stCondLst>
                                  <p:childTnLst>
                                    <p:animMotion origin="layout" path="M 4.72222E-6 -4.07407E-6 L 0.0467 -0.00138 " pathEditMode="relative" rAng="0" ptsTypes="AA">
                                      <p:cBhvr>
                                        <p:cTn id="60" dur="2000" fill="hold"/>
                                        <p:tgtEl>
                                          <p:spTgt spid="29"/>
                                        </p:tgtEl>
                                        <p:attrNameLst>
                                          <p:attrName>ppt_x</p:attrName>
                                          <p:attrName>ppt_y</p:attrName>
                                        </p:attrNameLst>
                                      </p:cBhvr>
                                      <p:rCtr x="2326" y="-69"/>
                                    </p:animMotion>
                                  </p:childTnLst>
                                </p:cTn>
                              </p:par>
                            </p:childTnLst>
                          </p:cTn>
                        </p:par>
                        <p:par>
                          <p:cTn id="61" fill="hold" nodeType="afterGroup">
                            <p:stCondLst>
                              <p:cond delay="2000"/>
                            </p:stCondLst>
                            <p:childTnLst>
                              <p:par>
                                <p:cTn id="62" presetID="9" presetClass="entr" presetSubtype="0" fill="hold" grpId="0" nodeType="afterEffect">
                                  <p:stCondLst>
                                    <p:cond delay="0"/>
                                  </p:stCondLst>
                                  <p:childTnLst>
                                    <p:set>
                                      <p:cBhvr>
                                        <p:cTn id="63" dur="1" fill="hold">
                                          <p:stCondLst>
                                            <p:cond delay="0"/>
                                          </p:stCondLst>
                                        </p:cTn>
                                        <p:tgtEl>
                                          <p:spTgt spid="172190"/>
                                        </p:tgtEl>
                                        <p:attrNameLst>
                                          <p:attrName>style.visibility</p:attrName>
                                        </p:attrNameLst>
                                      </p:cBhvr>
                                      <p:to>
                                        <p:strVal val="visible"/>
                                      </p:to>
                                    </p:set>
                                    <p:animEffect transition="in" filter="dissolve">
                                      <p:cBhvr>
                                        <p:cTn id="64" dur="500"/>
                                        <p:tgtEl>
                                          <p:spTgt spid="172190"/>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72191"/>
                                        </p:tgtEl>
                                        <p:attrNameLst>
                                          <p:attrName>style.visibility</p:attrName>
                                        </p:attrNameLst>
                                      </p:cBhvr>
                                      <p:to>
                                        <p:strVal val="visible"/>
                                      </p:to>
                                    </p:set>
                                    <p:animEffect transition="in" filter="dissolve">
                                      <p:cBhvr>
                                        <p:cTn id="67" dur="500"/>
                                        <p:tgtEl>
                                          <p:spTgt spid="172191"/>
                                        </p:tgtEl>
                                      </p:cBhvr>
                                    </p:animEffect>
                                  </p:childTnLst>
                                </p:cTn>
                              </p:par>
                            </p:childTnLst>
                          </p:cTn>
                        </p:par>
                        <p:par>
                          <p:cTn id="68" fill="hold" nodeType="afterGroup">
                            <p:stCondLst>
                              <p:cond delay="2500"/>
                            </p:stCondLst>
                            <p:childTnLst>
                              <p:par>
                                <p:cTn id="69" presetID="35" presetClass="path" presetSubtype="0" accel="50000" decel="50000" fill="hold" nodeType="afterEffect">
                                  <p:stCondLst>
                                    <p:cond delay="0"/>
                                  </p:stCondLst>
                                  <p:childTnLst>
                                    <p:animMotion origin="layout" path="M 1.94444E-6 4.81481E-6 L -0.08507 -0.05556 " pathEditMode="relative" rAng="0" ptsTypes="AA">
                                      <p:cBhvr>
                                        <p:cTn id="70" dur="2000" fill="hold"/>
                                        <p:tgtEl>
                                          <p:spTgt spid="28"/>
                                        </p:tgtEl>
                                        <p:attrNameLst>
                                          <p:attrName>ppt_x</p:attrName>
                                          <p:attrName>ppt_y</p:attrName>
                                        </p:attrNameLst>
                                      </p:cBhvr>
                                      <p:rCtr x="-4253" y="-2778"/>
                                    </p:animMotion>
                                  </p:childTnLst>
                                </p:cTn>
                              </p:par>
                              <p:par>
                                <p:cTn id="71" presetID="35" presetClass="path" presetSubtype="0" accel="50000" decel="50000" fill="hold" nodeType="withEffect">
                                  <p:stCondLst>
                                    <p:cond delay="0"/>
                                  </p:stCondLst>
                                  <p:childTnLst>
                                    <p:animMotion origin="layout" path="M -0.00278 -0.00417 L -0.08246 0.05578 " pathEditMode="relative" rAng="0" ptsTypes="AA">
                                      <p:cBhvr>
                                        <p:cTn id="72" dur="2000" fill="hold"/>
                                        <p:tgtEl>
                                          <p:spTgt spid="27"/>
                                        </p:tgtEl>
                                        <p:attrNameLst>
                                          <p:attrName>ppt_x</p:attrName>
                                          <p:attrName>ppt_y</p:attrName>
                                        </p:attrNameLst>
                                      </p:cBhvr>
                                      <p:rCtr x="-3993" y="29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139" grpId="0" animBg="1"/>
      <p:bldP spid="172139" grpId="1" animBg="1"/>
      <p:bldP spid="172140" grpId="0"/>
      <p:bldP spid="172140" grpId="1"/>
      <p:bldP spid="172176" grpId="0"/>
      <p:bldP spid="172190" grpId="0" animBg="1"/>
      <p:bldP spid="1721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graphicFrame>
        <p:nvGraphicFramePr>
          <p:cNvPr id="2" name="Table 2">
            <a:extLst>
              <a:ext uri="{FF2B5EF4-FFF2-40B4-BE49-F238E27FC236}">
                <a16:creationId xmlns:a16="http://schemas.microsoft.com/office/drawing/2014/main" id="{136C67DB-FAF3-2D03-7318-0522FA1AD806}"/>
              </a:ext>
            </a:extLst>
          </p:cNvPr>
          <p:cNvGraphicFramePr>
            <a:graphicFrameLocks noGrp="1"/>
          </p:cNvGraphicFramePr>
          <p:nvPr>
            <p:extLst>
              <p:ext uri="{D42A27DB-BD31-4B8C-83A1-F6EECF244321}">
                <p14:modId xmlns:p14="http://schemas.microsoft.com/office/powerpoint/2010/main" val="4197162038"/>
              </p:ext>
            </p:extLst>
          </p:nvPr>
        </p:nvGraphicFramePr>
        <p:xfrm>
          <a:off x="93041" y="1198215"/>
          <a:ext cx="8971446" cy="5156200"/>
        </p:xfrm>
        <a:graphic>
          <a:graphicData uri="http://schemas.openxmlformats.org/drawingml/2006/table">
            <a:tbl>
              <a:tblPr firstRow="1" bandRow="1">
                <a:tableStyleId>{93296810-A885-4BE3-A3E7-6D5BEEA58F35}</a:tableStyleId>
              </a:tblPr>
              <a:tblGrid>
                <a:gridCol w="1745698">
                  <a:extLst>
                    <a:ext uri="{9D8B030D-6E8A-4147-A177-3AD203B41FA5}">
                      <a16:colId xmlns:a16="http://schemas.microsoft.com/office/drawing/2014/main" val="613175858"/>
                    </a:ext>
                  </a:extLst>
                </a:gridCol>
                <a:gridCol w="7225748">
                  <a:extLst>
                    <a:ext uri="{9D8B030D-6E8A-4147-A177-3AD203B41FA5}">
                      <a16:colId xmlns:a16="http://schemas.microsoft.com/office/drawing/2014/main" val="344952416"/>
                    </a:ext>
                  </a:extLst>
                </a:gridCol>
              </a:tblGrid>
              <a:tr h="370840">
                <a:tc>
                  <a:txBody>
                    <a:bodyPr/>
                    <a:lstStyle/>
                    <a:p>
                      <a:r>
                        <a:rPr lang="en-US" dirty="0">
                          <a:solidFill>
                            <a:schemeClr val="bg1"/>
                          </a:solidFill>
                          <a:effectLst/>
                        </a:rPr>
                        <a:t>Time**</a:t>
                      </a:r>
                    </a:p>
                  </a:txBody>
                  <a:tcPr anchor="ctr"/>
                </a:tc>
                <a:tc>
                  <a:txBody>
                    <a:bodyPr/>
                    <a:lstStyle/>
                    <a:p>
                      <a:r>
                        <a:rPr lang="en-US" dirty="0">
                          <a:solidFill>
                            <a:schemeClr val="bg1"/>
                          </a:solidFill>
                          <a:effectLst/>
                        </a:rPr>
                        <a:t>Activity</a:t>
                      </a:r>
                    </a:p>
                  </a:txBody>
                  <a:tcPr anchor="ctr"/>
                </a:tc>
                <a:extLst>
                  <a:ext uri="{0D108BD9-81ED-4DB2-BD59-A6C34878D82A}">
                    <a16:rowId xmlns:a16="http://schemas.microsoft.com/office/drawing/2014/main" val="516915640"/>
                  </a:ext>
                </a:extLst>
              </a:tr>
              <a:tr h="370840">
                <a:tc>
                  <a:txBody>
                    <a:bodyPr/>
                    <a:lstStyle/>
                    <a:p>
                      <a:r>
                        <a:rPr lang="en-US" sz="1800" dirty="0">
                          <a:solidFill>
                            <a:schemeClr val="tx1"/>
                          </a:solidFill>
                          <a:effectLst/>
                        </a:rPr>
                        <a:t>6:45 pm</a:t>
                      </a:r>
                      <a:endParaRPr lang="en-US" dirty="0">
                        <a:solidFill>
                          <a:schemeClr val="tx1"/>
                        </a:solidFill>
                        <a:effectLst/>
                      </a:endParaRPr>
                    </a:p>
                  </a:txBody>
                  <a:tcPr anchor="ctr"/>
                </a:tc>
                <a:tc>
                  <a:txBody>
                    <a:bodyPr/>
                    <a:lstStyle/>
                    <a:p>
                      <a:pPr algn="l">
                        <a:defRPr/>
                      </a:pPr>
                      <a:r>
                        <a:rPr lang="en-US" sz="1800" dirty="0">
                          <a:solidFill>
                            <a:schemeClr val="tx1"/>
                          </a:solidFill>
                          <a:effectLst/>
                        </a:rPr>
                        <a:t>Officials take the field in uniform.  </a:t>
                      </a:r>
                      <a:br>
                        <a:rPr lang="en-US" sz="1800" dirty="0">
                          <a:solidFill>
                            <a:schemeClr val="tx1"/>
                          </a:solidFill>
                          <a:effectLst/>
                        </a:rPr>
                      </a:br>
                      <a:r>
                        <a:rPr lang="en-US" sz="1800" dirty="0">
                          <a:solidFill>
                            <a:schemeClr val="tx1"/>
                          </a:solidFill>
                          <a:effectLst/>
                        </a:rPr>
                        <a:t>At least 2 officials monitor the 45 – 45 yard line “Buffer Zone”</a:t>
                      </a:r>
                      <a:endParaRPr lang="en-US" sz="1800" dirty="0">
                        <a:solidFill>
                          <a:schemeClr val="tx1"/>
                        </a:solidFill>
                        <a:effectLst/>
                        <a:latin typeface="Arial" charset="0"/>
                      </a:endParaRPr>
                    </a:p>
                  </a:txBody>
                  <a:tcPr anchor="ctr"/>
                </a:tc>
                <a:extLst>
                  <a:ext uri="{0D108BD9-81ED-4DB2-BD59-A6C34878D82A}">
                    <a16:rowId xmlns:a16="http://schemas.microsoft.com/office/drawing/2014/main" val="1909540969"/>
                  </a:ext>
                </a:extLst>
              </a:tr>
              <a:tr h="447040">
                <a:tc>
                  <a:txBody>
                    <a:bodyPr/>
                    <a:lstStyle/>
                    <a:p>
                      <a:r>
                        <a:rPr lang="en-US" sz="1800" dirty="0">
                          <a:solidFill>
                            <a:schemeClr val="tx1"/>
                          </a:solidFill>
                          <a:effectLst/>
                        </a:rPr>
                        <a:t>Prior to </a:t>
                      </a:r>
                      <a:br>
                        <a:rPr lang="en-US" sz="1800" dirty="0">
                          <a:solidFill>
                            <a:schemeClr val="tx1"/>
                          </a:solidFill>
                          <a:effectLst/>
                        </a:rPr>
                      </a:br>
                      <a:r>
                        <a:rPr lang="en-US" sz="1800" dirty="0">
                          <a:solidFill>
                            <a:schemeClr val="tx1"/>
                          </a:solidFill>
                          <a:effectLst/>
                        </a:rPr>
                        <a:t>7:00 pm </a:t>
                      </a:r>
                      <a:endParaRPr lang="en-US"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Coach/Referee/Umpire meetings completed</a:t>
                      </a:r>
                      <a:br>
                        <a:rPr lang="en-US" sz="1800" dirty="0">
                          <a:solidFill>
                            <a:schemeClr val="tx1"/>
                          </a:solidFill>
                          <a:effectLst/>
                        </a:rPr>
                      </a:br>
                      <a:r>
                        <a:rPr lang="en-US" sz="1800" dirty="0">
                          <a:solidFill>
                            <a:schemeClr val="tx1"/>
                          </a:solidFill>
                          <a:effectLst/>
                        </a:rPr>
                        <a:t>Note: If Visiting team leaves the field, the officials may leave the field</a:t>
                      </a:r>
                      <a:endParaRPr lang="en-US" sz="1800" dirty="0">
                        <a:solidFill>
                          <a:schemeClr val="tx1"/>
                        </a:solidFill>
                        <a:effectLst/>
                        <a:latin typeface="Arial" charset="0"/>
                      </a:endParaRPr>
                    </a:p>
                  </a:txBody>
                  <a:tcPr anchor="ctr"/>
                </a:tc>
                <a:extLst>
                  <a:ext uri="{0D108BD9-81ED-4DB2-BD59-A6C34878D82A}">
                    <a16:rowId xmlns:a16="http://schemas.microsoft.com/office/drawing/2014/main" val="3069791651"/>
                  </a:ext>
                </a:extLst>
              </a:tr>
              <a:tr h="370840">
                <a:tc>
                  <a:txBody>
                    <a:bodyPr/>
                    <a:lstStyle/>
                    <a:p>
                      <a:r>
                        <a:rPr lang="en-US" sz="1800" dirty="0">
                          <a:solidFill>
                            <a:schemeClr val="tx1"/>
                          </a:solidFill>
                          <a:effectLst/>
                        </a:rPr>
                        <a:t>7:00 pm </a:t>
                      </a:r>
                      <a:endParaRPr lang="en-US"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SJ – Talk to Game Clock Operator; </a:t>
                      </a:r>
                      <a:br>
                        <a:rPr lang="en-US" sz="1800" dirty="0">
                          <a:solidFill>
                            <a:schemeClr val="tx1"/>
                          </a:solidFill>
                          <a:effectLst/>
                        </a:rPr>
                      </a:br>
                      <a:r>
                        <a:rPr lang="en-US" sz="1800" dirty="0">
                          <a:solidFill>
                            <a:schemeClr val="tx1"/>
                          </a:solidFill>
                          <a:effectLst/>
                        </a:rPr>
                        <a:t>BJ – Talk to Play Clock Operator (if applicable)</a:t>
                      </a:r>
                      <a:endParaRPr lang="en-US" sz="1800" dirty="0">
                        <a:solidFill>
                          <a:schemeClr val="tx1"/>
                        </a:solidFill>
                        <a:effectLst/>
                        <a:latin typeface="Arial" charset="0"/>
                      </a:endParaRPr>
                    </a:p>
                  </a:txBody>
                  <a:tcPr anchor="ctr"/>
                </a:tc>
                <a:extLst>
                  <a:ext uri="{0D108BD9-81ED-4DB2-BD59-A6C34878D82A}">
                    <a16:rowId xmlns:a16="http://schemas.microsoft.com/office/drawing/2014/main" val="4166939561"/>
                  </a:ext>
                </a:extLst>
              </a:tr>
              <a:tr h="370840">
                <a:tc>
                  <a:txBody>
                    <a:bodyPr/>
                    <a:lstStyle/>
                    <a:p>
                      <a:r>
                        <a:rPr lang="en-US" sz="1800" dirty="0">
                          <a:solidFill>
                            <a:schemeClr val="tx1"/>
                          </a:solidFill>
                          <a:effectLst/>
                        </a:rPr>
                        <a:t>7:00 pm </a:t>
                      </a:r>
                      <a:endParaRPr lang="en-US"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HL/LJ – Brief Chain Crew; </a:t>
                      </a:r>
                      <a:br>
                        <a:rPr lang="en-US" sz="1800" dirty="0">
                          <a:solidFill>
                            <a:schemeClr val="tx1"/>
                          </a:solidFill>
                          <a:effectLst/>
                        </a:rPr>
                      </a:br>
                      <a:r>
                        <a:rPr lang="en-US" sz="1800" dirty="0">
                          <a:solidFill>
                            <a:schemeClr val="tx1"/>
                          </a:solidFill>
                          <a:effectLst/>
                        </a:rPr>
                        <a:t>FJ/SJ – Brief Ball People</a:t>
                      </a:r>
                      <a:endParaRPr lang="en-US" dirty="0">
                        <a:solidFill>
                          <a:schemeClr val="tx1"/>
                        </a:solidFill>
                        <a:effectLst/>
                      </a:endParaRPr>
                    </a:p>
                  </a:txBody>
                  <a:tcPr anchor="ctr"/>
                </a:tc>
                <a:extLst>
                  <a:ext uri="{0D108BD9-81ED-4DB2-BD59-A6C34878D82A}">
                    <a16:rowId xmlns:a16="http://schemas.microsoft.com/office/drawing/2014/main" val="1091210819"/>
                  </a:ext>
                </a:extLst>
              </a:tr>
              <a:tr h="370840">
                <a:tc>
                  <a:txBody>
                    <a:bodyPr/>
                    <a:lstStyle/>
                    <a:p>
                      <a:r>
                        <a:rPr lang="en-US" sz="1800" dirty="0">
                          <a:solidFill>
                            <a:schemeClr val="tx1"/>
                          </a:solidFill>
                          <a:effectLst/>
                        </a:rPr>
                        <a:t>7:25 pm  </a:t>
                      </a:r>
                      <a:endParaRPr lang="en-US" dirty="0">
                        <a:solidFill>
                          <a:schemeClr val="tx1"/>
                        </a:solidFill>
                        <a:effectLst/>
                      </a:endParaRPr>
                    </a:p>
                  </a:txBody>
                  <a:tcPr anchor="ctr"/>
                </a:tc>
                <a:tc>
                  <a:txBody>
                    <a:bodyPr/>
                    <a:lstStyle/>
                    <a:p>
                      <a:r>
                        <a:rPr lang="en-US" sz="1800" dirty="0">
                          <a:solidFill>
                            <a:schemeClr val="tx1"/>
                          </a:solidFill>
                          <a:effectLst/>
                        </a:rPr>
                        <a:t>FJ and SJ have captains on the 50 yard line</a:t>
                      </a:r>
                      <a:endParaRPr lang="en-US" dirty="0">
                        <a:solidFill>
                          <a:schemeClr val="tx1"/>
                        </a:solidFill>
                        <a:effectLst/>
                      </a:endParaRPr>
                    </a:p>
                  </a:txBody>
                  <a:tcPr anchor="ctr"/>
                </a:tc>
                <a:extLst>
                  <a:ext uri="{0D108BD9-81ED-4DB2-BD59-A6C34878D82A}">
                    <a16:rowId xmlns:a16="http://schemas.microsoft.com/office/drawing/2014/main" val="974849401"/>
                  </a:ext>
                </a:extLst>
              </a:tr>
              <a:tr h="370840">
                <a:tc>
                  <a:txBody>
                    <a:bodyPr/>
                    <a:lstStyle/>
                    <a:p>
                      <a:r>
                        <a:rPr lang="en-US" sz="1800" dirty="0">
                          <a:solidFill>
                            <a:schemeClr val="tx1"/>
                          </a:solidFill>
                          <a:effectLst/>
                        </a:rPr>
                        <a:t>7:26 pm  </a:t>
                      </a:r>
                      <a:endParaRPr lang="en-US" dirty="0">
                        <a:solidFill>
                          <a:schemeClr val="tx1"/>
                        </a:solidFill>
                        <a:effectLst/>
                      </a:endParaRPr>
                    </a:p>
                  </a:txBody>
                  <a:tcPr anchor="ctr"/>
                </a:tc>
                <a:tc>
                  <a:txBody>
                    <a:bodyPr/>
                    <a:lstStyle/>
                    <a:p>
                      <a:r>
                        <a:rPr lang="en-US" sz="1800" dirty="0">
                          <a:solidFill>
                            <a:schemeClr val="tx1"/>
                          </a:solidFill>
                          <a:effectLst/>
                        </a:rPr>
                        <a:t>R and U enter field together from Press Box side</a:t>
                      </a:r>
                      <a:endParaRPr lang="en-US" dirty="0">
                        <a:solidFill>
                          <a:schemeClr val="tx1"/>
                        </a:solidFill>
                        <a:effectLst/>
                      </a:endParaRPr>
                    </a:p>
                  </a:txBody>
                  <a:tcPr anchor="ctr"/>
                </a:tc>
                <a:extLst>
                  <a:ext uri="{0D108BD9-81ED-4DB2-BD59-A6C34878D82A}">
                    <a16:rowId xmlns:a16="http://schemas.microsoft.com/office/drawing/2014/main" val="3973655126"/>
                  </a:ext>
                </a:extLst>
              </a:tr>
              <a:tr h="370840">
                <a:tc>
                  <a:txBody>
                    <a:bodyPr/>
                    <a:lstStyle/>
                    <a:p>
                      <a:r>
                        <a:rPr lang="en-US" sz="1800" dirty="0">
                          <a:solidFill>
                            <a:schemeClr val="tx1"/>
                          </a:solidFill>
                          <a:effectLst/>
                        </a:rPr>
                        <a:t>7:27 pm  </a:t>
                      </a:r>
                      <a:endParaRPr lang="en-US" dirty="0">
                        <a:solidFill>
                          <a:schemeClr val="tx1"/>
                        </a:solidFill>
                        <a:effectLst/>
                      </a:endParaRPr>
                    </a:p>
                  </a:txBody>
                  <a:tcPr anchor="ctr"/>
                </a:tc>
                <a:tc>
                  <a:txBody>
                    <a:bodyPr/>
                    <a:lstStyle/>
                    <a:p>
                      <a:r>
                        <a:rPr lang="en-US" sz="1800" dirty="0">
                          <a:solidFill>
                            <a:schemeClr val="tx1"/>
                          </a:solidFill>
                          <a:effectLst/>
                        </a:rPr>
                        <a:t>HL and LJ bring teams to the field – home team should enter first</a:t>
                      </a:r>
                      <a:endParaRPr lang="en-US" dirty="0">
                        <a:solidFill>
                          <a:schemeClr val="tx1"/>
                        </a:solidFill>
                        <a:effectLst/>
                      </a:endParaRPr>
                    </a:p>
                  </a:txBody>
                  <a:tcPr anchor="ctr"/>
                </a:tc>
                <a:extLst>
                  <a:ext uri="{0D108BD9-81ED-4DB2-BD59-A6C34878D82A}">
                    <a16:rowId xmlns:a16="http://schemas.microsoft.com/office/drawing/2014/main" val="3871484301"/>
                  </a:ext>
                </a:extLst>
              </a:tr>
              <a:tr h="370840">
                <a:tc>
                  <a:txBody>
                    <a:bodyPr/>
                    <a:lstStyle/>
                    <a:p>
                      <a:r>
                        <a:rPr lang="en-US" sz="1800" dirty="0">
                          <a:solidFill>
                            <a:schemeClr val="tx1"/>
                          </a:solidFill>
                          <a:effectLst/>
                        </a:rPr>
                        <a:t>7:27 pm  </a:t>
                      </a:r>
                      <a:endParaRPr lang="en-US" dirty="0">
                        <a:solidFill>
                          <a:schemeClr val="tx1"/>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Coin toss  (SJ/FJ – escort captains to numbers)</a:t>
                      </a:r>
                      <a:endParaRPr lang="en-US" sz="1800" dirty="0">
                        <a:solidFill>
                          <a:schemeClr val="tx1"/>
                        </a:solidFill>
                        <a:effectLst/>
                        <a:latin typeface="Arial" charset="0"/>
                      </a:endParaRPr>
                    </a:p>
                  </a:txBody>
                  <a:tcPr anchor="ctr"/>
                </a:tc>
                <a:extLst>
                  <a:ext uri="{0D108BD9-81ED-4DB2-BD59-A6C34878D82A}">
                    <a16:rowId xmlns:a16="http://schemas.microsoft.com/office/drawing/2014/main" val="462342042"/>
                  </a:ext>
                </a:extLst>
              </a:tr>
              <a:tr h="370840">
                <a:tc>
                  <a:txBody>
                    <a:bodyPr/>
                    <a:lstStyle/>
                    <a:p>
                      <a:r>
                        <a:rPr lang="en-US" sz="1800" dirty="0">
                          <a:solidFill>
                            <a:schemeClr val="tx1"/>
                          </a:solidFill>
                          <a:effectLst/>
                        </a:rPr>
                        <a:t>7:30 pm  </a:t>
                      </a:r>
                      <a:endParaRPr lang="en-US" dirty="0">
                        <a:solidFill>
                          <a:schemeClr val="tx1"/>
                        </a:solidFill>
                        <a:effectLst/>
                      </a:endParaRPr>
                    </a:p>
                  </a:txBody>
                  <a:tcPr anchor="ctr"/>
                </a:tc>
                <a:tc>
                  <a:txBody>
                    <a:bodyPr/>
                    <a:lstStyle/>
                    <a:p>
                      <a:r>
                        <a:rPr lang="en-US" sz="1800" dirty="0">
                          <a:solidFill>
                            <a:schemeClr val="tx1"/>
                          </a:solidFill>
                          <a:effectLst/>
                        </a:rPr>
                        <a:t>Kick Off</a:t>
                      </a:r>
                      <a:endParaRPr lang="en-US" dirty="0">
                        <a:solidFill>
                          <a:schemeClr val="tx1"/>
                        </a:solidFill>
                        <a:effectLst/>
                      </a:endParaRPr>
                    </a:p>
                  </a:txBody>
                  <a:tcPr anchor="ctr"/>
                </a:tc>
                <a:extLst>
                  <a:ext uri="{0D108BD9-81ED-4DB2-BD59-A6C34878D82A}">
                    <a16:rowId xmlns:a16="http://schemas.microsoft.com/office/drawing/2014/main" val="732717662"/>
                  </a:ext>
                </a:extLst>
              </a:tr>
              <a:tr h="370840">
                <a:tc>
                  <a:txBody>
                    <a:bodyPr/>
                    <a:lstStyle/>
                    <a:p>
                      <a:endParaRPr lang="en-US" dirty="0">
                        <a:solidFill>
                          <a:schemeClr val="tx1"/>
                        </a:solidFill>
                        <a:effectLst/>
                      </a:endParaRPr>
                    </a:p>
                  </a:txBody>
                  <a:tcPr anchor="ctr"/>
                </a:tc>
                <a:tc>
                  <a:txBody>
                    <a:bodyPr/>
                    <a:lstStyle/>
                    <a:p>
                      <a:r>
                        <a:rPr lang="en-US" dirty="0">
                          <a:solidFill>
                            <a:schemeClr val="tx1"/>
                          </a:solidFill>
                          <a:effectLst/>
                        </a:rPr>
                        <a:t>**Adjust times accordingly if game time is different.</a:t>
                      </a:r>
                    </a:p>
                  </a:txBody>
                  <a:tcPr anchor="ctr"/>
                </a:tc>
                <a:extLst>
                  <a:ext uri="{0D108BD9-81ED-4DB2-BD59-A6C34878D82A}">
                    <a16:rowId xmlns:a16="http://schemas.microsoft.com/office/drawing/2014/main" val="1916258781"/>
                  </a:ext>
                </a:extLst>
              </a:tr>
            </a:tbl>
          </a:graphicData>
        </a:graphic>
      </p:graphicFrame>
      <p:sp>
        <p:nvSpPr>
          <p:cNvPr id="3" name="Text Box 3">
            <a:extLst>
              <a:ext uri="{FF2B5EF4-FFF2-40B4-BE49-F238E27FC236}">
                <a16:creationId xmlns:a16="http://schemas.microsoft.com/office/drawing/2014/main" id="{C9981667-3355-D534-89A0-7B7E7E5621CD}"/>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Mechanics Timing</a:t>
            </a:r>
          </a:p>
        </p:txBody>
      </p:sp>
    </p:spTree>
    <p:extLst>
      <p:ext uri="{BB962C8B-B14F-4D97-AF65-F5344CB8AC3E}">
        <p14:creationId xmlns:p14="http://schemas.microsoft.com/office/powerpoint/2010/main" val="488689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5CBA81-56EE-D96B-991F-303B7F2553E5}"/>
              </a:ext>
            </a:extLst>
          </p:cNvPr>
          <p:cNvSpPr>
            <a:spLocks noGrp="1"/>
          </p:cNvSpPr>
          <p:nvPr>
            <p:ph idx="1"/>
          </p:nvPr>
        </p:nvSpPr>
        <p:spPr>
          <a:xfrm>
            <a:off x="327991" y="1117877"/>
            <a:ext cx="8358809" cy="5541341"/>
          </a:xfrm>
        </p:spPr>
        <p:txBody>
          <a:bodyPr/>
          <a:lstStyle/>
          <a:p>
            <a:pPr marL="0" indent="0">
              <a:buNone/>
            </a:pPr>
            <a:r>
              <a:rPr lang="en-US" sz="2000" dirty="0">
                <a:solidFill>
                  <a:schemeClr val="bg1"/>
                </a:solidFill>
              </a:rPr>
              <a:t>R: Normal position. Responsible for direction of pass (forward vs. backward). Signal only after being positive all requirements have been met for a score and dead-ball action has concluded.</a:t>
            </a:r>
          </a:p>
          <a:p>
            <a:pPr marL="0" indent="0">
              <a:buNone/>
            </a:pPr>
            <a:endParaRPr lang="en-US" sz="2000" dirty="0">
              <a:solidFill>
                <a:schemeClr val="bg1"/>
              </a:solidFill>
            </a:endParaRPr>
          </a:p>
          <a:p>
            <a:pPr marL="0" indent="0">
              <a:buNone/>
            </a:pPr>
            <a:r>
              <a:rPr lang="en-US" sz="2000" dirty="0">
                <a:solidFill>
                  <a:schemeClr val="bg1"/>
                </a:solidFill>
              </a:rPr>
              <a:t>U: Normal scrimmage play responsibility. Do not signal touchdown. Let the wing and deep game officials rule and signal if a score has been made.</a:t>
            </a:r>
          </a:p>
          <a:p>
            <a:pPr marL="0" indent="0">
              <a:buNone/>
            </a:pPr>
            <a:endParaRPr lang="en-US" sz="2000" dirty="0">
              <a:solidFill>
                <a:schemeClr val="bg1"/>
              </a:solidFill>
            </a:endParaRPr>
          </a:p>
          <a:p>
            <a:pPr marL="0" indent="0">
              <a:buNone/>
            </a:pPr>
            <a:r>
              <a:rPr lang="en-US" sz="2000" dirty="0">
                <a:solidFill>
                  <a:schemeClr val="bg1"/>
                </a:solidFill>
              </a:rPr>
              <a:t>HL/LJ: You have goal line responsibilities from the 7-yard line and in. Be at the goal line. Communicate on every play with your downfield game official to let them know you will assume complete responsibility for ruling on all goal line plays. Only signal if you see the ball cross the goal line. Do not mirror signals.</a:t>
            </a:r>
          </a:p>
          <a:p>
            <a:pPr marL="0" indent="0">
              <a:buNone/>
            </a:pPr>
            <a:endParaRPr lang="en-US" sz="2000" dirty="0">
              <a:solidFill>
                <a:schemeClr val="bg1"/>
              </a:solidFill>
            </a:endParaRPr>
          </a:p>
          <a:p>
            <a:pPr marL="0" indent="0">
              <a:buNone/>
            </a:pPr>
            <a:r>
              <a:rPr lang="en-US" sz="2000" b="1" i="1" dirty="0">
                <a:solidFill>
                  <a:schemeClr val="bg1"/>
                </a:solidFill>
                <a:latin typeface="Arial" panose="020B0604020202020204" pitchFamily="34" charset="0"/>
              </a:rPr>
              <a:t>(NOTE:  Also used in the field of play for teams going for it on fourth down. The line-to-gain would be the “goal line”</a:t>
            </a:r>
            <a:r>
              <a:rPr lang="en-US" sz="2000" dirty="0">
                <a:solidFill>
                  <a:schemeClr val="bg1"/>
                </a:solidFill>
              </a:rPr>
              <a:t>.)</a:t>
            </a:r>
            <a:endParaRPr lang="en-US" sz="1600" dirty="0">
              <a:solidFill>
                <a:schemeClr val="bg1"/>
              </a:solidFill>
            </a:endParaRPr>
          </a:p>
        </p:txBody>
      </p:sp>
      <p:sp>
        <p:nvSpPr>
          <p:cNvPr id="7" name="Text Box 3">
            <a:extLst>
              <a:ext uri="{FF2B5EF4-FFF2-40B4-BE49-F238E27FC236}">
                <a16:creationId xmlns:a16="http://schemas.microsoft.com/office/drawing/2014/main" id="{A8B29453-D221-3058-EFBC-FB19CFAE92A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Goal Line</a:t>
            </a:r>
          </a:p>
        </p:txBody>
      </p:sp>
    </p:spTree>
    <p:extLst>
      <p:ext uri="{BB962C8B-B14F-4D97-AF65-F5344CB8AC3E}">
        <p14:creationId xmlns:p14="http://schemas.microsoft.com/office/powerpoint/2010/main" val="11099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5CBA81-56EE-D96B-991F-303B7F2553E5}"/>
              </a:ext>
            </a:extLst>
          </p:cNvPr>
          <p:cNvSpPr>
            <a:spLocks noGrp="1"/>
          </p:cNvSpPr>
          <p:nvPr>
            <p:ph idx="1"/>
          </p:nvPr>
        </p:nvSpPr>
        <p:spPr>
          <a:xfrm>
            <a:off x="327991" y="1117877"/>
            <a:ext cx="8358809" cy="5541341"/>
          </a:xfrm>
        </p:spPr>
        <p:txBody>
          <a:bodyPr/>
          <a:lstStyle/>
          <a:p>
            <a:pPr marL="0" indent="0">
              <a:buNone/>
            </a:pPr>
            <a:r>
              <a:rPr lang="en-US" sz="2000" dirty="0">
                <a:solidFill>
                  <a:schemeClr val="bg1"/>
                </a:solidFill>
              </a:rPr>
              <a:t>FJ/SJ: When the ball is snapped outside the 25-yard line, assume your normal positions as in any scrimmage play. When the ball is put in play from the 25 to 7-yard line, position yourself on the goal line at the pylon, but be wide at the restraining line. When play terminates on or near the goal line, you must be on the goal line to rule on the play. You are responsible for the goal line and your sideline. If the ball is snapped at the 7-yard line and in, you will now position yourself at the pylon on the end line.</a:t>
            </a:r>
          </a:p>
          <a:p>
            <a:pPr marL="0" indent="0">
              <a:buNone/>
            </a:pPr>
            <a:endParaRPr lang="en-US" sz="2000" dirty="0">
              <a:solidFill>
                <a:schemeClr val="bg1"/>
              </a:solidFill>
            </a:endParaRPr>
          </a:p>
          <a:p>
            <a:pPr marL="0" indent="0">
              <a:buNone/>
            </a:pPr>
            <a:r>
              <a:rPr lang="en-US" sz="2000" dirty="0">
                <a:solidFill>
                  <a:schemeClr val="bg1"/>
                </a:solidFill>
              </a:rPr>
              <a:t>BJ: Normal position on balls snapped outside the 25-yard line. On balls snapped from the 25-yard line and in be at the end line. You have primary end line coverage. When the offense is in a tight power run formation (i.e., no split receivers), responsible for low blocks relating to linebackers and lead blockers.</a:t>
            </a:r>
          </a:p>
          <a:p>
            <a:pPr marL="0" indent="0">
              <a:buNone/>
            </a:pPr>
            <a:endParaRPr lang="en-US" sz="2000" dirty="0">
              <a:solidFill>
                <a:schemeClr val="bg1"/>
              </a:solidFill>
            </a:endParaRPr>
          </a:p>
          <a:p>
            <a:pPr marL="0" indent="0">
              <a:buNone/>
            </a:pPr>
            <a:r>
              <a:rPr lang="en-US" sz="2000" b="1" i="1" dirty="0">
                <a:solidFill>
                  <a:schemeClr val="bg1"/>
                </a:solidFill>
                <a:latin typeface="Arial" panose="020B0604020202020204" pitchFamily="34" charset="0"/>
              </a:rPr>
              <a:t>(NOTE:  Also used in the field of play for teams going for it on fourth down. The line-to-gain would be the “goal line”</a:t>
            </a:r>
            <a:r>
              <a:rPr lang="en-US" sz="2000" dirty="0">
                <a:solidFill>
                  <a:schemeClr val="bg1"/>
                </a:solidFill>
              </a:rPr>
              <a:t>.)</a:t>
            </a:r>
            <a:endParaRPr lang="en-US" sz="1600" dirty="0">
              <a:solidFill>
                <a:schemeClr val="bg1"/>
              </a:solidFill>
            </a:endParaRPr>
          </a:p>
        </p:txBody>
      </p:sp>
      <p:sp>
        <p:nvSpPr>
          <p:cNvPr id="7" name="Text Box 3">
            <a:extLst>
              <a:ext uri="{FF2B5EF4-FFF2-40B4-BE49-F238E27FC236}">
                <a16:creationId xmlns:a16="http://schemas.microsoft.com/office/drawing/2014/main" id="{A8B29453-D221-3058-EFBC-FB19CFAE92A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Goal Line</a:t>
            </a:r>
          </a:p>
        </p:txBody>
      </p:sp>
    </p:spTree>
    <p:extLst>
      <p:ext uri="{BB962C8B-B14F-4D97-AF65-F5344CB8AC3E}">
        <p14:creationId xmlns:p14="http://schemas.microsoft.com/office/powerpoint/2010/main" val="158929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4804" name="Text Box 4"/>
          <p:cNvSpPr txBox="1">
            <a:spLocks noChangeArrowheads="1"/>
          </p:cNvSpPr>
          <p:nvPr/>
        </p:nvSpPr>
        <p:spPr bwMode="auto">
          <a:xfrm>
            <a:off x="588963" y="974725"/>
            <a:ext cx="4371710" cy="40011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Reverse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Goal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3</a:t>
            </a:r>
            <a:endParaRPr lang="en-US" sz="2000" dirty="0">
              <a:solidFill>
                <a:schemeClr val="bg1"/>
              </a:solidFill>
              <a:effectLst>
                <a:outerShdw blurRad="38100" dist="38100" dir="2700000" algn="tl">
                  <a:srgbClr val="000000"/>
                </a:outerShdw>
              </a:effectLst>
              <a:latin typeface="Arial" charset="0"/>
            </a:endParaRPr>
          </a:p>
        </p:txBody>
      </p:sp>
      <p:sp>
        <p:nvSpPr>
          <p:cNvPr id="46085" name="Rectangle 5"/>
          <p:cNvSpPr>
            <a:spLocks noChangeArrowheads="1"/>
          </p:cNvSpPr>
          <p:nvPr/>
        </p:nvSpPr>
        <p:spPr bwMode="auto">
          <a:xfrm>
            <a:off x="720725" y="1947862"/>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6086"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7"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8"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9"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0"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1"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2"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3"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94" name="Line 14"/>
          <p:cNvSpPr>
            <a:spLocks noChangeShapeType="1"/>
          </p:cNvSpPr>
          <p:nvPr/>
        </p:nvSpPr>
        <p:spPr bwMode="auto">
          <a:xfrm>
            <a:off x="5292725" y="1936750"/>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5"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6"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17"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204818" name="Text Box 18"/>
          <p:cNvSpPr txBox="1">
            <a:spLocks noChangeArrowheads="1"/>
          </p:cNvSpPr>
          <p:nvPr/>
        </p:nvSpPr>
        <p:spPr bwMode="auto">
          <a:xfrm>
            <a:off x="3228975" y="49037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204819" name="Text Box 19"/>
          <p:cNvSpPr txBox="1">
            <a:spLocks noChangeArrowheads="1"/>
          </p:cNvSpPr>
          <p:nvPr/>
        </p:nvSpPr>
        <p:spPr bwMode="auto">
          <a:xfrm>
            <a:off x="48926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204820" name="Text Box 20"/>
          <p:cNvSpPr txBox="1">
            <a:spLocks noChangeArrowheads="1"/>
          </p:cNvSpPr>
          <p:nvPr/>
        </p:nvSpPr>
        <p:spPr bwMode="auto">
          <a:xfrm>
            <a:off x="661987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46101" name="Line 21"/>
          <p:cNvSpPr>
            <a:spLocks noChangeShapeType="1"/>
          </p:cNvSpPr>
          <p:nvPr/>
        </p:nvSpPr>
        <p:spPr bwMode="auto">
          <a:xfrm>
            <a:off x="6159500" y="58293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2" name="Rectangle 22"/>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03" name="Line 23"/>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4" name="Line 24"/>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5" name="Line 25"/>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6" name="Line 26"/>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7" name="Line 27"/>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8" name="Line 28"/>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9" name="Line 29"/>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0" name="Line 30"/>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1" name="Line 31"/>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2" name="Line 32"/>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3" name="Line 33"/>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4" name="Line 34"/>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5" name="Text Box 35"/>
          <p:cNvSpPr txBox="1">
            <a:spLocks noChangeArrowheads="1"/>
          </p:cNvSpPr>
          <p:nvPr/>
        </p:nvSpPr>
        <p:spPr bwMode="auto">
          <a:xfrm>
            <a:off x="3178175" y="49514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204836" name="Text Box 36"/>
          <p:cNvSpPr txBox="1">
            <a:spLocks noChangeArrowheads="1"/>
          </p:cNvSpPr>
          <p:nvPr/>
        </p:nvSpPr>
        <p:spPr bwMode="auto">
          <a:xfrm>
            <a:off x="48037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204837" name="Text Box 37"/>
          <p:cNvSpPr txBox="1">
            <a:spLocks noChangeArrowheads="1"/>
          </p:cNvSpPr>
          <p:nvPr/>
        </p:nvSpPr>
        <p:spPr bwMode="auto">
          <a:xfrm>
            <a:off x="65309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6118" name="Group 38"/>
          <p:cNvGrpSpPr>
            <a:grpSpLocks/>
          </p:cNvGrpSpPr>
          <p:nvPr/>
        </p:nvGrpSpPr>
        <p:grpSpPr bwMode="auto">
          <a:xfrm rot="10800000" flipH="1" flipV="1">
            <a:off x="2678113" y="5994400"/>
            <a:ext cx="204787" cy="730250"/>
            <a:chOff x="3204" y="3720"/>
            <a:chExt cx="113" cy="420"/>
          </a:xfrm>
        </p:grpSpPr>
        <p:grpSp>
          <p:nvGrpSpPr>
            <p:cNvPr id="46191" name="Group 39"/>
            <p:cNvGrpSpPr>
              <a:grpSpLocks/>
            </p:cNvGrpSpPr>
            <p:nvPr/>
          </p:nvGrpSpPr>
          <p:grpSpPr bwMode="auto">
            <a:xfrm>
              <a:off x="3204" y="3720"/>
              <a:ext cx="113" cy="420"/>
              <a:chOff x="3204" y="3708"/>
              <a:chExt cx="113" cy="420"/>
            </a:xfrm>
          </p:grpSpPr>
          <p:sp>
            <p:nvSpPr>
              <p:cNvPr id="46196" name="AutoShape 40"/>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97" name="Oval 41"/>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6192" name="Line 42"/>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93" name="Line 43"/>
            <p:cNvSpPr>
              <a:spLocks noChangeShapeType="1"/>
            </p:cNvSpPr>
            <p:nvPr/>
          </p:nvSpPr>
          <p:spPr bwMode="auto">
            <a:xfrm flipV="1">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94" name="Line 44"/>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95" name="Oval 45"/>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6119" name="Group 46"/>
          <p:cNvGrpSpPr>
            <a:grpSpLocks/>
          </p:cNvGrpSpPr>
          <p:nvPr/>
        </p:nvGrpSpPr>
        <p:grpSpPr bwMode="auto">
          <a:xfrm>
            <a:off x="4365625" y="5994400"/>
            <a:ext cx="192088" cy="730250"/>
            <a:chOff x="3204" y="3720"/>
            <a:chExt cx="113" cy="420"/>
          </a:xfrm>
        </p:grpSpPr>
        <p:grpSp>
          <p:nvGrpSpPr>
            <p:cNvPr id="46184" name="Group 47"/>
            <p:cNvGrpSpPr>
              <a:grpSpLocks/>
            </p:cNvGrpSpPr>
            <p:nvPr/>
          </p:nvGrpSpPr>
          <p:grpSpPr bwMode="auto">
            <a:xfrm>
              <a:off x="3204" y="3720"/>
              <a:ext cx="113" cy="420"/>
              <a:chOff x="3204" y="3708"/>
              <a:chExt cx="113" cy="420"/>
            </a:xfrm>
          </p:grpSpPr>
          <p:sp>
            <p:nvSpPr>
              <p:cNvPr id="46189" name="AutoShape 4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90" name="Oval 4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6185" name="Line 5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86" name="Line 5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87" name="Line 5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88" name="Oval 5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6" name="Group 55"/>
          <p:cNvGrpSpPr>
            <a:grpSpLocks/>
          </p:cNvGrpSpPr>
          <p:nvPr/>
        </p:nvGrpSpPr>
        <p:grpSpPr bwMode="auto">
          <a:xfrm>
            <a:off x="3698665" y="3652043"/>
            <a:ext cx="442912" cy="471487"/>
            <a:chOff x="3796" y="2871"/>
            <a:chExt cx="279" cy="297"/>
          </a:xfrm>
        </p:grpSpPr>
        <p:sp>
          <p:nvSpPr>
            <p:cNvPr id="46182" name="Rectangle 5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83" name="Text Box 5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7" name="Group 58"/>
          <p:cNvGrpSpPr>
            <a:grpSpLocks/>
          </p:cNvGrpSpPr>
          <p:nvPr/>
        </p:nvGrpSpPr>
        <p:grpSpPr bwMode="auto">
          <a:xfrm>
            <a:off x="6742067" y="3689351"/>
            <a:ext cx="600075" cy="496887"/>
            <a:chOff x="589" y="2670"/>
            <a:chExt cx="378" cy="297"/>
          </a:xfrm>
        </p:grpSpPr>
        <p:sp>
          <p:nvSpPr>
            <p:cNvPr id="46180" name="Rectangle 59"/>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81" name="Text Box 60"/>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46123" name="Line 61"/>
          <p:cNvSpPr>
            <a:spLocks noChangeShapeType="1"/>
          </p:cNvSpPr>
          <p:nvPr/>
        </p:nvSpPr>
        <p:spPr bwMode="auto">
          <a:xfrm>
            <a:off x="2479675" y="2141538"/>
            <a:ext cx="0" cy="34544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24" name="Text Box 62"/>
          <p:cNvSpPr txBox="1">
            <a:spLocks noChangeArrowheads="1"/>
          </p:cNvSpPr>
          <p:nvPr/>
        </p:nvSpPr>
        <p:spPr bwMode="auto">
          <a:xfrm>
            <a:off x="2527300" y="2225675"/>
            <a:ext cx="1352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3 Yard Line</a:t>
            </a:r>
          </a:p>
        </p:txBody>
      </p:sp>
      <p:sp>
        <p:nvSpPr>
          <p:cNvPr id="46125" name="Rectangle 63"/>
          <p:cNvSpPr>
            <a:spLocks noChangeAspect="1" noChangeArrowheads="1"/>
          </p:cNvSpPr>
          <p:nvPr/>
        </p:nvSpPr>
        <p:spPr bwMode="auto">
          <a:xfrm>
            <a:off x="2166938" y="3824288"/>
            <a:ext cx="206375" cy="2063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6" name="Oval 64"/>
          <p:cNvSpPr>
            <a:spLocks noChangeAspect="1" noChangeArrowheads="1"/>
          </p:cNvSpPr>
          <p:nvPr/>
        </p:nvSpPr>
        <p:spPr bwMode="auto">
          <a:xfrm>
            <a:off x="2171700" y="35369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7" name="Oval 65"/>
          <p:cNvSpPr>
            <a:spLocks noChangeAspect="1" noChangeArrowheads="1"/>
          </p:cNvSpPr>
          <p:nvPr/>
        </p:nvSpPr>
        <p:spPr bwMode="auto">
          <a:xfrm>
            <a:off x="2171700" y="32448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8" name="Oval 66"/>
          <p:cNvSpPr>
            <a:spLocks noChangeAspect="1" noChangeArrowheads="1"/>
          </p:cNvSpPr>
          <p:nvPr/>
        </p:nvSpPr>
        <p:spPr bwMode="auto">
          <a:xfrm>
            <a:off x="2179638" y="40830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9" name="Oval 67"/>
          <p:cNvSpPr>
            <a:spLocks noChangeAspect="1" noChangeArrowheads="1"/>
          </p:cNvSpPr>
          <p:nvPr/>
        </p:nvSpPr>
        <p:spPr bwMode="auto">
          <a:xfrm>
            <a:off x="2162175" y="43624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30" name="Oval 69"/>
          <p:cNvSpPr>
            <a:spLocks noChangeAspect="1" noChangeArrowheads="1"/>
          </p:cNvSpPr>
          <p:nvPr/>
        </p:nvSpPr>
        <p:spPr bwMode="auto">
          <a:xfrm>
            <a:off x="1900238" y="4902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6131" name="Group 70"/>
          <p:cNvGrpSpPr>
            <a:grpSpLocks noChangeAspect="1"/>
          </p:cNvGrpSpPr>
          <p:nvPr/>
        </p:nvGrpSpPr>
        <p:grpSpPr bwMode="auto">
          <a:xfrm>
            <a:off x="1898650" y="4614863"/>
            <a:ext cx="542925" cy="336550"/>
            <a:chOff x="3058" y="2951"/>
            <a:chExt cx="428" cy="264"/>
          </a:xfrm>
        </p:grpSpPr>
        <p:sp>
          <p:nvSpPr>
            <p:cNvPr id="46178" name="Oval 71"/>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79" name="Text Box 72"/>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6132" name="Group 73"/>
          <p:cNvGrpSpPr>
            <a:grpSpLocks noChangeAspect="1"/>
          </p:cNvGrpSpPr>
          <p:nvPr/>
        </p:nvGrpSpPr>
        <p:grpSpPr bwMode="auto">
          <a:xfrm>
            <a:off x="2160588" y="2697163"/>
            <a:ext cx="287337" cy="336550"/>
            <a:chOff x="3264" y="1559"/>
            <a:chExt cx="226" cy="264"/>
          </a:xfrm>
        </p:grpSpPr>
        <p:sp>
          <p:nvSpPr>
            <p:cNvPr id="46176" name="Oval 74"/>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77" name="Text Box 75"/>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0" name="Group 76"/>
          <p:cNvGrpSpPr>
            <a:grpSpLocks noChangeAspect="1"/>
          </p:cNvGrpSpPr>
          <p:nvPr/>
        </p:nvGrpSpPr>
        <p:grpSpPr bwMode="auto">
          <a:xfrm>
            <a:off x="2166938" y="3814763"/>
            <a:ext cx="357187" cy="211137"/>
            <a:chOff x="4240" y="2392"/>
            <a:chExt cx="244" cy="144"/>
          </a:xfrm>
        </p:grpSpPr>
        <p:sp>
          <p:nvSpPr>
            <p:cNvPr id="46170" name="AutoShape 7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71" name="Line 7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72" name="Line 7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73" name="Line 8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74" name="Line 8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75" name="Line 8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83"/>
          <p:cNvGrpSpPr>
            <a:grpSpLocks/>
          </p:cNvGrpSpPr>
          <p:nvPr/>
        </p:nvGrpSpPr>
        <p:grpSpPr bwMode="auto">
          <a:xfrm>
            <a:off x="5845736" y="1495425"/>
            <a:ext cx="612775" cy="457200"/>
            <a:chOff x="2359" y="3560"/>
            <a:chExt cx="386" cy="288"/>
          </a:xfrm>
        </p:grpSpPr>
        <p:sp>
          <p:nvSpPr>
            <p:cNvPr id="46168" name="Rectangle 8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9" name="Text Box 8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12" name="Group 86"/>
          <p:cNvGrpSpPr>
            <a:grpSpLocks/>
          </p:cNvGrpSpPr>
          <p:nvPr/>
        </p:nvGrpSpPr>
        <p:grpSpPr bwMode="auto">
          <a:xfrm>
            <a:off x="5815012" y="5857081"/>
            <a:ext cx="612775" cy="457200"/>
            <a:chOff x="2359" y="3560"/>
            <a:chExt cx="386" cy="288"/>
          </a:xfrm>
        </p:grpSpPr>
        <p:sp>
          <p:nvSpPr>
            <p:cNvPr id="46166" name="Rectangle 8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7" name="Text Box 8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46136" name="Group 89"/>
          <p:cNvGrpSpPr>
            <a:grpSpLocks/>
          </p:cNvGrpSpPr>
          <p:nvPr/>
        </p:nvGrpSpPr>
        <p:grpSpPr bwMode="auto">
          <a:xfrm>
            <a:off x="2652713" y="6018213"/>
            <a:ext cx="268287" cy="509587"/>
            <a:chOff x="3248" y="3589"/>
            <a:chExt cx="169" cy="363"/>
          </a:xfrm>
        </p:grpSpPr>
        <p:sp>
          <p:nvSpPr>
            <p:cNvPr id="46163" name="Rectangle 90"/>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4" name="Text Box 91"/>
            <p:cNvSpPr txBox="1">
              <a:spLocks noChangeArrowheads="1"/>
            </p:cNvSpPr>
            <p:nvPr/>
          </p:nvSpPr>
          <p:spPr bwMode="auto">
            <a:xfrm flipV="1">
              <a:off x="3248" y="3756"/>
              <a:ext cx="16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46165" name="Line 92"/>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4893" name="Line 93"/>
          <p:cNvSpPr>
            <a:spLocks noChangeShapeType="1"/>
          </p:cNvSpPr>
          <p:nvPr/>
        </p:nvSpPr>
        <p:spPr bwMode="auto">
          <a:xfrm flipH="1" flipV="1">
            <a:off x="2087563" y="1495425"/>
            <a:ext cx="279400" cy="1952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04894" name="Line 94"/>
          <p:cNvSpPr>
            <a:spLocks noChangeShapeType="1"/>
          </p:cNvSpPr>
          <p:nvPr/>
        </p:nvSpPr>
        <p:spPr bwMode="auto">
          <a:xfrm flipH="1">
            <a:off x="2097088" y="6032500"/>
            <a:ext cx="293687" cy="2254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4" name="Group 105"/>
          <p:cNvGrpSpPr>
            <a:grpSpLocks/>
          </p:cNvGrpSpPr>
          <p:nvPr/>
        </p:nvGrpSpPr>
        <p:grpSpPr bwMode="auto">
          <a:xfrm>
            <a:off x="2152650" y="5573713"/>
            <a:ext cx="612775" cy="457200"/>
            <a:chOff x="2359" y="3560"/>
            <a:chExt cx="386" cy="288"/>
          </a:xfrm>
        </p:grpSpPr>
        <p:sp>
          <p:nvSpPr>
            <p:cNvPr id="46161" name="Rectangle 10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2" name="Text Box 10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5" name="Group 108"/>
          <p:cNvGrpSpPr>
            <a:grpSpLocks/>
          </p:cNvGrpSpPr>
          <p:nvPr/>
        </p:nvGrpSpPr>
        <p:grpSpPr bwMode="auto">
          <a:xfrm>
            <a:off x="2178050" y="1671638"/>
            <a:ext cx="695325" cy="471487"/>
            <a:chOff x="598" y="1763"/>
            <a:chExt cx="438" cy="297"/>
          </a:xfrm>
        </p:grpSpPr>
        <p:sp>
          <p:nvSpPr>
            <p:cNvPr id="46159" name="Rectangle 109"/>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60" name="Text Box 110"/>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pic>
        <p:nvPicPr>
          <p:cNvPr id="46141" name="Picture 117"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65313"/>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99"/>
          <p:cNvGrpSpPr>
            <a:grpSpLocks noChangeAspect="1"/>
          </p:cNvGrpSpPr>
          <p:nvPr/>
        </p:nvGrpSpPr>
        <p:grpSpPr bwMode="auto">
          <a:xfrm>
            <a:off x="1435100" y="3514725"/>
            <a:ext cx="274638" cy="336550"/>
            <a:chOff x="3855" y="2096"/>
            <a:chExt cx="217" cy="264"/>
          </a:xfrm>
        </p:grpSpPr>
        <p:sp>
          <p:nvSpPr>
            <p:cNvPr id="46157" name="Oval 100"/>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58" name="Text Box 101"/>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6143" name="Group 102"/>
          <p:cNvGrpSpPr>
            <a:grpSpLocks noChangeAspect="1"/>
          </p:cNvGrpSpPr>
          <p:nvPr/>
        </p:nvGrpSpPr>
        <p:grpSpPr bwMode="auto">
          <a:xfrm>
            <a:off x="1436688" y="4041775"/>
            <a:ext cx="274637" cy="336550"/>
            <a:chOff x="3855" y="2096"/>
            <a:chExt cx="217" cy="264"/>
          </a:xfrm>
        </p:grpSpPr>
        <p:sp>
          <p:nvSpPr>
            <p:cNvPr id="46155" name="Oval 103"/>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56" name="Text Box 104"/>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sp>
        <p:nvSpPr>
          <p:cNvPr id="46144" name="Oval 68"/>
          <p:cNvSpPr>
            <a:spLocks noChangeAspect="1" noChangeArrowheads="1"/>
          </p:cNvSpPr>
          <p:nvPr/>
        </p:nvSpPr>
        <p:spPr bwMode="auto">
          <a:xfrm>
            <a:off x="1760538" y="38036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grpSp>
        <p:nvGrpSpPr>
          <p:cNvPr id="18" name="Group 111"/>
          <p:cNvGrpSpPr>
            <a:grpSpLocks noChangeAspect="1"/>
          </p:cNvGrpSpPr>
          <p:nvPr/>
        </p:nvGrpSpPr>
        <p:grpSpPr bwMode="auto">
          <a:xfrm>
            <a:off x="1797050" y="3813175"/>
            <a:ext cx="357188" cy="211138"/>
            <a:chOff x="4240" y="2392"/>
            <a:chExt cx="244" cy="144"/>
          </a:xfrm>
        </p:grpSpPr>
        <p:sp>
          <p:nvSpPr>
            <p:cNvPr id="46149" name="AutoShape 112"/>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50" name="Line 113"/>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51" name="Line 114"/>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52" name="Line 115"/>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53" name="Line 116"/>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54" name="Line 117"/>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6146" name="Group 96"/>
          <p:cNvGrpSpPr>
            <a:grpSpLocks/>
          </p:cNvGrpSpPr>
          <p:nvPr/>
        </p:nvGrpSpPr>
        <p:grpSpPr bwMode="auto">
          <a:xfrm>
            <a:off x="563563" y="4438650"/>
            <a:ext cx="442912" cy="471488"/>
            <a:chOff x="3796" y="2871"/>
            <a:chExt cx="279" cy="297"/>
          </a:xfrm>
        </p:grpSpPr>
        <p:sp>
          <p:nvSpPr>
            <p:cNvPr id="46147" name="Rectangle 9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48" name="Text Box 9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2" name="TextBox 1">
            <a:extLst>
              <a:ext uri="{FF2B5EF4-FFF2-40B4-BE49-F238E27FC236}">
                <a16:creationId xmlns:a16="http://schemas.microsoft.com/office/drawing/2014/main" id="{BAEB9B69-D5C9-B991-4FD6-B8EA557CECE4}"/>
              </a:ext>
            </a:extLst>
          </p:cNvPr>
          <p:cNvSpPr txBox="1"/>
          <p:nvPr/>
        </p:nvSpPr>
        <p:spPr>
          <a:xfrm>
            <a:off x="3879850" y="2485122"/>
            <a:ext cx="3039898" cy="646331"/>
          </a:xfrm>
          <a:prstGeom prst="rect">
            <a:avLst/>
          </a:prstGeom>
          <a:noFill/>
        </p:spPr>
        <p:txBody>
          <a:bodyPr wrap="square" rtlCol="0">
            <a:spAutoFit/>
          </a:bodyPr>
          <a:lstStyle/>
          <a:p>
            <a:pPr algn="l"/>
            <a:r>
              <a:rPr lang="en-US" dirty="0"/>
              <a:t>HL/LJ – move immediately to GL at snap</a:t>
            </a:r>
          </a:p>
        </p:txBody>
      </p:sp>
      <p:sp>
        <p:nvSpPr>
          <p:cNvPr id="3" name="Text Box 3">
            <a:extLst>
              <a:ext uri="{FF2B5EF4-FFF2-40B4-BE49-F238E27FC236}">
                <a16:creationId xmlns:a16="http://schemas.microsoft.com/office/drawing/2014/main" id="{A4D3A4B2-C39D-7F2B-301B-2D971A573ECE}"/>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Reverse Goal Line Mechanics G to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11"/>
                                        </p:tgtEl>
                                        <p:attrNameLst>
                                          <p:attrName>style.opacity</p:attrName>
                                        </p:attrNameLst>
                                      </p:cBhvr>
                                      <p:to>
                                        <p:strVal val="0.35"/>
                                      </p:to>
                                    </p:set>
                                    <p:animEffect filter="image" prLst="opacity: 0.35">
                                      <p:cBhvr rctx="IE">
                                        <p:cTn id="7" dur="indefinite"/>
                                        <p:tgtEl>
                                          <p:spTgt spid="11"/>
                                        </p:tgtEl>
                                      </p:cBhvr>
                                    </p:animEffect>
                                  </p:childTnLst>
                                </p:cTn>
                              </p:par>
                              <p:par>
                                <p:cTn id="8" presetID="9" presetClass="emph" presetSubtype="0" nodeType="withEffect">
                                  <p:stCondLst>
                                    <p:cond delay="0"/>
                                  </p:stCondLst>
                                  <p:childTnLst>
                                    <p:set>
                                      <p:cBhvr rctx="PPT">
                                        <p:cTn id="9" dur="indefinite"/>
                                        <p:tgtEl>
                                          <p:spTgt spid="6"/>
                                        </p:tgtEl>
                                        <p:attrNameLst>
                                          <p:attrName>style.opacity</p:attrName>
                                        </p:attrNameLst>
                                      </p:cBhvr>
                                      <p:to>
                                        <p:strVal val="0.35"/>
                                      </p:to>
                                    </p:set>
                                    <p:animEffect filter="image" prLst="opacity: 0.35">
                                      <p:cBhvr rctx="IE">
                                        <p:cTn id="10" dur="indefinite"/>
                                        <p:tgtEl>
                                          <p:spTgt spid="6"/>
                                        </p:tgtEl>
                                      </p:cBhvr>
                                    </p:animEffect>
                                  </p:childTnLst>
                                </p:cTn>
                              </p:par>
                              <p:par>
                                <p:cTn id="11" presetID="9" presetClass="emph" presetSubtype="0" nodeType="withEffect">
                                  <p:stCondLst>
                                    <p:cond delay="0"/>
                                  </p:stCondLst>
                                  <p:childTnLst>
                                    <p:set>
                                      <p:cBhvr rctx="PPT">
                                        <p:cTn id="12" dur="indefinite"/>
                                        <p:tgtEl>
                                          <p:spTgt spid="7"/>
                                        </p:tgtEl>
                                        <p:attrNameLst>
                                          <p:attrName>style.opacity</p:attrName>
                                        </p:attrNameLst>
                                      </p:cBhvr>
                                      <p:to>
                                        <p:strVal val="0.35"/>
                                      </p:to>
                                    </p:set>
                                    <p:animEffect filter="image" prLst="opacity: 0.35">
                                      <p:cBhvr rctx="IE">
                                        <p:cTn id="13" dur="indefinite"/>
                                        <p:tgtEl>
                                          <p:spTgt spid="7"/>
                                        </p:tgtEl>
                                      </p:cBhvr>
                                    </p:animEffect>
                                  </p:childTnLst>
                                </p:cTn>
                              </p:par>
                              <p:par>
                                <p:cTn id="14" presetID="9" presetClass="emph" presetSubtype="0" nodeType="withEffect">
                                  <p:stCondLst>
                                    <p:cond delay="0"/>
                                  </p:stCondLst>
                                  <p:childTnLst>
                                    <p:set>
                                      <p:cBhvr rctx="PPT">
                                        <p:cTn id="15" dur="indefinite"/>
                                        <p:tgtEl>
                                          <p:spTgt spid="12"/>
                                        </p:tgtEl>
                                        <p:attrNameLst>
                                          <p:attrName>style.opacity</p:attrName>
                                        </p:attrNameLst>
                                      </p:cBhvr>
                                      <p:to>
                                        <p:strVal val="0.35"/>
                                      </p:to>
                                    </p:set>
                                    <p:animEffect filter="image" prLst="opacity: 0.35">
                                      <p:cBhvr rctx="IE">
                                        <p:cTn id="16" dur="indefinite"/>
                                        <p:tgtEl>
                                          <p:spTgt spid="12"/>
                                        </p:tgtEl>
                                      </p:cBhvr>
                                    </p:animEffect>
                                  </p:childTnLst>
                                </p:cTn>
                              </p:par>
                              <p:par>
                                <p:cTn id="17" presetID="9" presetClass="exit" presetSubtype="0" fill="hold" nodeType="withEffect">
                                  <p:stCondLst>
                                    <p:cond delay="0"/>
                                  </p:stCondLst>
                                  <p:childTnLst>
                                    <p:animEffect transition="out" filter="dissolv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9"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204893"/>
                                        </p:tgtEl>
                                        <p:attrNameLst>
                                          <p:attrName>style.visibility</p:attrName>
                                        </p:attrNameLst>
                                      </p:cBhvr>
                                      <p:to>
                                        <p:strVal val="visible"/>
                                      </p:to>
                                    </p:set>
                                    <p:animEffect transition="in" filter="dissolve">
                                      <p:cBhvr>
                                        <p:cTn id="26" dur="500"/>
                                        <p:tgtEl>
                                          <p:spTgt spid="204893"/>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04894"/>
                                        </p:tgtEl>
                                        <p:attrNameLst>
                                          <p:attrName>style.visibility</p:attrName>
                                        </p:attrNameLst>
                                      </p:cBhvr>
                                      <p:to>
                                        <p:strVal val="visible"/>
                                      </p:to>
                                    </p:set>
                                    <p:animEffect transition="in" filter="dissolve">
                                      <p:cBhvr>
                                        <p:cTn id="29" dur="500"/>
                                        <p:tgtEl>
                                          <p:spTgt spid="204894"/>
                                        </p:tgtEl>
                                      </p:cBhvr>
                                    </p:animEffect>
                                  </p:childTnLst>
                                </p:cTn>
                              </p:par>
                            </p:childTnLst>
                          </p:cTn>
                        </p:par>
                        <p:par>
                          <p:cTn id="30" fill="hold" nodeType="afterGroup">
                            <p:stCondLst>
                              <p:cond delay="1000"/>
                            </p:stCondLst>
                            <p:childTnLst>
                              <p:par>
                                <p:cTn id="31" presetID="35" presetClass="path" presetSubtype="0" accel="50000" decel="50000" fill="hold" nodeType="afterEffect">
                                  <p:stCondLst>
                                    <p:cond delay="2000"/>
                                  </p:stCondLst>
                                  <p:childTnLst>
                                    <p:animMotion origin="layout" path="M 4.72222E-6 3.66875E-6 L -0.04948 -0.05436 " pathEditMode="relative" rAng="0" ptsTypes="AA">
                                      <p:cBhvr>
                                        <p:cTn id="32" dur="2000" fill="hold"/>
                                        <p:tgtEl>
                                          <p:spTgt spid="15"/>
                                        </p:tgtEl>
                                        <p:attrNameLst>
                                          <p:attrName>ppt_x</p:attrName>
                                          <p:attrName>ppt_y</p:attrName>
                                        </p:attrNameLst>
                                      </p:cBhvr>
                                      <p:rCtr x="-2483" y="-2730"/>
                                    </p:animMotion>
                                  </p:childTnLst>
                                </p:cTn>
                              </p:par>
                              <p:par>
                                <p:cTn id="33" presetID="35" presetClass="path" presetSubtype="0" accel="50000" decel="50000" fill="hold" nodeType="withEffect">
                                  <p:stCondLst>
                                    <p:cond delay="2000"/>
                                  </p:stCondLst>
                                  <p:childTnLst>
                                    <p:animMotion origin="layout" path="M -3.61111E-6 2.32246E-6 L -0.04635 0.05898 " pathEditMode="relative" rAng="0" ptsTypes="AA">
                                      <p:cBhvr>
                                        <p:cTn id="34" dur="2000" fill="hold"/>
                                        <p:tgtEl>
                                          <p:spTgt spid="14"/>
                                        </p:tgtEl>
                                        <p:attrNameLst>
                                          <p:attrName>ppt_x</p:attrName>
                                          <p:attrName>ppt_y</p:attrName>
                                        </p:attrNameLst>
                                      </p:cBhvr>
                                      <p:rCtr x="-2326" y="2938"/>
                                    </p:animMotion>
                                  </p:childTnLst>
                                </p:cTn>
                              </p:par>
                            </p:childTnLst>
                          </p:cTn>
                        </p:par>
                        <p:par>
                          <p:cTn id="35" fill="hold" nodeType="afterGroup">
                            <p:stCondLst>
                              <p:cond delay="5000"/>
                            </p:stCondLst>
                            <p:childTnLst>
                              <p:par>
                                <p:cTn id="36" presetID="9" presetClass="exit" presetSubtype="0" fill="hold" grpId="1" nodeType="afterEffect">
                                  <p:stCondLst>
                                    <p:cond delay="500"/>
                                  </p:stCondLst>
                                  <p:childTnLst>
                                    <p:animEffect transition="out" filter="dissolve">
                                      <p:cBhvr>
                                        <p:cTn id="37" dur="500"/>
                                        <p:tgtEl>
                                          <p:spTgt spid="204893"/>
                                        </p:tgtEl>
                                      </p:cBhvr>
                                    </p:animEffect>
                                    <p:set>
                                      <p:cBhvr>
                                        <p:cTn id="38" dur="1" fill="hold">
                                          <p:stCondLst>
                                            <p:cond delay="499"/>
                                          </p:stCondLst>
                                        </p:cTn>
                                        <p:tgtEl>
                                          <p:spTgt spid="204893"/>
                                        </p:tgtEl>
                                        <p:attrNameLst>
                                          <p:attrName>style.visibility</p:attrName>
                                        </p:attrNameLst>
                                      </p:cBhvr>
                                      <p:to>
                                        <p:strVal val="hidden"/>
                                      </p:to>
                                    </p:set>
                                  </p:childTnLst>
                                </p:cTn>
                              </p:par>
                              <p:par>
                                <p:cTn id="39" presetID="9" presetClass="exit" presetSubtype="0" fill="hold" grpId="1" nodeType="withEffect">
                                  <p:stCondLst>
                                    <p:cond delay="500"/>
                                  </p:stCondLst>
                                  <p:childTnLst>
                                    <p:animEffect transition="out" filter="dissolve">
                                      <p:cBhvr>
                                        <p:cTn id="40" dur="500"/>
                                        <p:tgtEl>
                                          <p:spTgt spid="204894"/>
                                        </p:tgtEl>
                                      </p:cBhvr>
                                    </p:animEffect>
                                    <p:set>
                                      <p:cBhvr>
                                        <p:cTn id="41" dur="1" fill="hold">
                                          <p:stCondLst>
                                            <p:cond delay="499"/>
                                          </p:stCondLst>
                                        </p:cTn>
                                        <p:tgtEl>
                                          <p:spTgt spid="204894"/>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64" presetClass="path" presetSubtype="0" accel="50000" decel="50000" fill="hold" nodeType="clickEffect">
                                  <p:stCondLst>
                                    <p:cond delay="0"/>
                                  </p:stCondLst>
                                  <p:childTnLst>
                                    <p:animMotion origin="layout" path="M -8.33333E-7 -4.44444E-6 L 0.00122 -0.05856 " pathEditMode="relative" rAng="0" ptsTypes="AA">
                                      <p:cBhvr>
                                        <p:cTn id="45" dur="2000" fill="hold"/>
                                        <p:tgtEl>
                                          <p:spTgt spid="16"/>
                                        </p:tgtEl>
                                        <p:attrNameLst>
                                          <p:attrName>ppt_x</p:attrName>
                                          <p:attrName>ppt_y</p:attrName>
                                        </p:attrNameLst>
                                      </p:cBhvr>
                                      <p:rCtr x="52" y="-2940"/>
                                    </p:animMotion>
                                  </p:childTnLst>
                                </p:cTn>
                              </p:par>
                              <p:par>
                                <p:cTn id="46" presetID="35" presetClass="path" presetSubtype="0" accel="50000" decel="50000" fill="hold" nodeType="withEffect">
                                  <p:stCondLst>
                                    <p:cond delay="0"/>
                                  </p:stCondLst>
                                  <p:childTnLst>
                                    <p:animMotion origin="layout" path="M 1.66667E-6 -3.7037E-6 L -0.03785 -0.09444 " pathEditMode="relative" rAng="0" ptsTypes="AA">
                                      <p:cBhvr>
                                        <p:cTn id="47" dur="2000" fill="hold"/>
                                        <p:tgtEl>
                                          <p:spTgt spid="18"/>
                                        </p:tgtEl>
                                        <p:attrNameLst>
                                          <p:attrName>ppt_x</p:attrName>
                                          <p:attrName>ppt_y</p:attrName>
                                        </p:attrNameLst>
                                      </p:cBhvr>
                                      <p:rCtr x="-1892" y="-47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3" grpId="0" animBg="1"/>
      <p:bldP spid="204893" grpId="1" animBg="1"/>
      <p:bldP spid="204894" grpId="0" animBg="1"/>
      <p:bldP spid="204894"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8484" name="Text Box 4"/>
          <p:cNvSpPr txBox="1">
            <a:spLocks noChangeArrowheads="1"/>
          </p:cNvSpPr>
          <p:nvPr/>
        </p:nvSpPr>
        <p:spPr bwMode="auto">
          <a:xfrm>
            <a:off x="633413" y="966788"/>
            <a:ext cx="4607352" cy="40011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Reverse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Goal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3+</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a:t>
            </a:r>
            <a:r>
              <a:rPr lang="en-US" sz="2000" dirty="0">
                <a:solidFill>
                  <a:schemeClr val="bg1"/>
                </a:solidFill>
                <a:effectLst>
                  <a:outerShdw blurRad="38100" dist="38100" dir="2700000" algn="tl">
                    <a:srgbClr val="000000"/>
                  </a:outerShdw>
                </a:effectLst>
                <a:latin typeface="Arial" charset="0"/>
              </a:rPr>
              <a:t> 10</a:t>
            </a:r>
          </a:p>
        </p:txBody>
      </p:sp>
      <p:sp>
        <p:nvSpPr>
          <p:cNvPr id="47109" name="Rectangle 5"/>
          <p:cNvSpPr>
            <a:spLocks noChangeArrowheads="1"/>
          </p:cNvSpPr>
          <p:nvPr/>
        </p:nvSpPr>
        <p:spPr bwMode="auto">
          <a:xfrm>
            <a:off x="761784" y="1895476"/>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dirty="0"/>
          </a:p>
        </p:txBody>
      </p:sp>
      <p:sp>
        <p:nvSpPr>
          <p:cNvPr id="47110"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3"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4"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15"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16"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17"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18" name="Line 14"/>
          <p:cNvSpPr>
            <a:spLocks noChangeShapeType="1"/>
          </p:cNvSpPr>
          <p:nvPr/>
        </p:nvSpPr>
        <p:spPr bwMode="auto">
          <a:xfrm>
            <a:off x="5292725" y="1936750"/>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9" name="Line 15"/>
          <p:cNvSpPr>
            <a:spLocks noChangeShapeType="1"/>
          </p:cNvSpPr>
          <p:nvPr/>
        </p:nvSpPr>
        <p:spPr bwMode="auto">
          <a:xfrm>
            <a:off x="6232020" y="2047202"/>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0"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497"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48498" name="Text Box 18"/>
          <p:cNvSpPr txBox="1">
            <a:spLocks noChangeArrowheads="1"/>
          </p:cNvSpPr>
          <p:nvPr/>
        </p:nvSpPr>
        <p:spPr bwMode="auto">
          <a:xfrm>
            <a:off x="3228975" y="49037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48499" name="Text Box 19"/>
          <p:cNvSpPr txBox="1">
            <a:spLocks noChangeArrowheads="1"/>
          </p:cNvSpPr>
          <p:nvPr/>
        </p:nvSpPr>
        <p:spPr bwMode="auto">
          <a:xfrm>
            <a:off x="48926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48500" name="Text Box 20"/>
          <p:cNvSpPr txBox="1">
            <a:spLocks noChangeArrowheads="1"/>
          </p:cNvSpPr>
          <p:nvPr/>
        </p:nvSpPr>
        <p:spPr bwMode="auto">
          <a:xfrm>
            <a:off x="661987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47125" name="Line 21"/>
          <p:cNvSpPr>
            <a:spLocks noChangeShapeType="1"/>
          </p:cNvSpPr>
          <p:nvPr/>
        </p:nvSpPr>
        <p:spPr bwMode="auto">
          <a:xfrm>
            <a:off x="6159500" y="58293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6" name="Rectangle 22"/>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27" name="Line 23"/>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8" name="Line 24"/>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9" name="Line 25"/>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Line 26"/>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1" name="Line 27"/>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Line 28"/>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3" name="Line 29"/>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Line 30"/>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5" name="Line 31"/>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6" name="Line 32"/>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7" name="Line 33"/>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8" name="Line 34"/>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515" name="Text Box 35"/>
          <p:cNvSpPr txBox="1">
            <a:spLocks noChangeArrowheads="1"/>
          </p:cNvSpPr>
          <p:nvPr/>
        </p:nvSpPr>
        <p:spPr bwMode="auto">
          <a:xfrm>
            <a:off x="3178175" y="49514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48516" name="Text Box 36"/>
          <p:cNvSpPr txBox="1">
            <a:spLocks noChangeArrowheads="1"/>
          </p:cNvSpPr>
          <p:nvPr/>
        </p:nvSpPr>
        <p:spPr bwMode="auto">
          <a:xfrm>
            <a:off x="48037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48517" name="Text Box 37"/>
          <p:cNvSpPr txBox="1">
            <a:spLocks noChangeArrowheads="1"/>
          </p:cNvSpPr>
          <p:nvPr/>
        </p:nvSpPr>
        <p:spPr bwMode="auto">
          <a:xfrm>
            <a:off x="6523267" y="5078116"/>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7142" name="Group 38"/>
          <p:cNvGrpSpPr>
            <a:grpSpLocks/>
          </p:cNvGrpSpPr>
          <p:nvPr/>
        </p:nvGrpSpPr>
        <p:grpSpPr bwMode="auto">
          <a:xfrm rot="10800000" flipH="1" flipV="1">
            <a:off x="2678113" y="5994400"/>
            <a:ext cx="204787" cy="730250"/>
            <a:chOff x="3204" y="3720"/>
            <a:chExt cx="113" cy="420"/>
          </a:xfrm>
        </p:grpSpPr>
        <p:grpSp>
          <p:nvGrpSpPr>
            <p:cNvPr id="47217" name="Group 39"/>
            <p:cNvGrpSpPr>
              <a:grpSpLocks/>
            </p:cNvGrpSpPr>
            <p:nvPr/>
          </p:nvGrpSpPr>
          <p:grpSpPr bwMode="auto">
            <a:xfrm>
              <a:off x="3204" y="3720"/>
              <a:ext cx="113" cy="420"/>
              <a:chOff x="3204" y="3708"/>
              <a:chExt cx="113" cy="420"/>
            </a:xfrm>
          </p:grpSpPr>
          <p:sp>
            <p:nvSpPr>
              <p:cNvPr id="47222" name="AutoShape 40"/>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23" name="Oval 41"/>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7218" name="Line 42"/>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19" name="Line 43"/>
            <p:cNvSpPr>
              <a:spLocks noChangeShapeType="1"/>
            </p:cNvSpPr>
            <p:nvPr/>
          </p:nvSpPr>
          <p:spPr bwMode="auto">
            <a:xfrm flipV="1">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20" name="Line 44"/>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21" name="Oval 45"/>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7143" name="Group 50"/>
          <p:cNvGrpSpPr>
            <a:grpSpLocks/>
          </p:cNvGrpSpPr>
          <p:nvPr/>
        </p:nvGrpSpPr>
        <p:grpSpPr bwMode="auto">
          <a:xfrm>
            <a:off x="4365625" y="5994400"/>
            <a:ext cx="192088" cy="730250"/>
            <a:chOff x="3204" y="3720"/>
            <a:chExt cx="113" cy="420"/>
          </a:xfrm>
        </p:grpSpPr>
        <p:grpSp>
          <p:nvGrpSpPr>
            <p:cNvPr id="47210" name="Group 51"/>
            <p:cNvGrpSpPr>
              <a:grpSpLocks/>
            </p:cNvGrpSpPr>
            <p:nvPr/>
          </p:nvGrpSpPr>
          <p:grpSpPr bwMode="auto">
            <a:xfrm>
              <a:off x="3204" y="3720"/>
              <a:ext cx="113" cy="420"/>
              <a:chOff x="3204" y="3708"/>
              <a:chExt cx="113" cy="420"/>
            </a:xfrm>
          </p:grpSpPr>
          <p:sp>
            <p:nvSpPr>
              <p:cNvPr id="47215" name="AutoShape 52"/>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16" name="Oval 53"/>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7211" name="Line 54"/>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12" name="Line 55"/>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13" name="Line 56"/>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14" name="Oval 57"/>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6" name="Group 62"/>
          <p:cNvGrpSpPr>
            <a:grpSpLocks/>
          </p:cNvGrpSpPr>
          <p:nvPr/>
        </p:nvGrpSpPr>
        <p:grpSpPr bwMode="auto">
          <a:xfrm>
            <a:off x="4032717" y="3622676"/>
            <a:ext cx="442912" cy="471487"/>
            <a:chOff x="3796" y="2871"/>
            <a:chExt cx="279" cy="297"/>
          </a:xfrm>
        </p:grpSpPr>
        <p:sp>
          <p:nvSpPr>
            <p:cNvPr id="47208" name="Rectangle 63"/>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09" name="Text Box 64"/>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7" name="Group 77"/>
          <p:cNvGrpSpPr>
            <a:grpSpLocks/>
          </p:cNvGrpSpPr>
          <p:nvPr/>
        </p:nvGrpSpPr>
        <p:grpSpPr bwMode="auto">
          <a:xfrm>
            <a:off x="7639627" y="3722093"/>
            <a:ext cx="600075" cy="496888"/>
            <a:chOff x="589" y="2670"/>
            <a:chExt cx="378" cy="297"/>
          </a:xfrm>
        </p:grpSpPr>
        <p:sp>
          <p:nvSpPr>
            <p:cNvPr id="47206" name="Rectangle 78"/>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07" name="Text Box 79"/>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47147" name="Line 107"/>
          <p:cNvSpPr>
            <a:spLocks noChangeShapeType="1"/>
          </p:cNvSpPr>
          <p:nvPr/>
        </p:nvSpPr>
        <p:spPr bwMode="auto">
          <a:xfrm>
            <a:off x="3076575" y="2225874"/>
            <a:ext cx="0" cy="34544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48" name="Text Box 108"/>
          <p:cNvSpPr txBox="1">
            <a:spLocks noChangeArrowheads="1"/>
          </p:cNvSpPr>
          <p:nvPr/>
        </p:nvSpPr>
        <p:spPr bwMode="auto">
          <a:xfrm>
            <a:off x="3231899" y="2197656"/>
            <a:ext cx="20549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00FF"/>
                </a:solidFill>
              </a:rPr>
              <a:t>3+ to 10 Yard Line</a:t>
            </a:r>
          </a:p>
        </p:txBody>
      </p:sp>
      <p:sp>
        <p:nvSpPr>
          <p:cNvPr id="47149" name="Rectangle 110"/>
          <p:cNvSpPr>
            <a:spLocks noChangeAspect="1" noChangeArrowheads="1"/>
          </p:cNvSpPr>
          <p:nvPr/>
        </p:nvSpPr>
        <p:spPr bwMode="auto">
          <a:xfrm>
            <a:off x="2785959" y="3840392"/>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0" name="Oval 111"/>
          <p:cNvSpPr>
            <a:spLocks noChangeAspect="1" noChangeArrowheads="1"/>
          </p:cNvSpPr>
          <p:nvPr/>
        </p:nvSpPr>
        <p:spPr bwMode="auto">
          <a:xfrm>
            <a:off x="2739736" y="3567907"/>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1" name="Oval 112"/>
          <p:cNvSpPr>
            <a:spLocks noChangeAspect="1" noChangeArrowheads="1"/>
          </p:cNvSpPr>
          <p:nvPr/>
        </p:nvSpPr>
        <p:spPr bwMode="auto">
          <a:xfrm>
            <a:off x="2740025" y="3219451"/>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2" name="Oval 113"/>
          <p:cNvSpPr>
            <a:spLocks noChangeAspect="1" noChangeArrowheads="1"/>
          </p:cNvSpPr>
          <p:nvPr/>
        </p:nvSpPr>
        <p:spPr bwMode="auto">
          <a:xfrm>
            <a:off x="2773868" y="4105504"/>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3" name="Oval 114"/>
          <p:cNvSpPr>
            <a:spLocks noChangeAspect="1" noChangeArrowheads="1"/>
          </p:cNvSpPr>
          <p:nvPr/>
        </p:nvSpPr>
        <p:spPr bwMode="auto">
          <a:xfrm>
            <a:off x="2783133" y="441991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54" name="Oval 115"/>
          <p:cNvSpPr>
            <a:spLocks noChangeAspect="1" noChangeArrowheads="1"/>
          </p:cNvSpPr>
          <p:nvPr/>
        </p:nvSpPr>
        <p:spPr bwMode="auto">
          <a:xfrm>
            <a:off x="2363584" y="382679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7155" name="Oval 116"/>
          <p:cNvSpPr>
            <a:spLocks noChangeAspect="1" noChangeArrowheads="1"/>
          </p:cNvSpPr>
          <p:nvPr/>
        </p:nvSpPr>
        <p:spPr bwMode="auto">
          <a:xfrm>
            <a:off x="2505992" y="4986911"/>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47156" name="Group 117"/>
          <p:cNvGrpSpPr>
            <a:grpSpLocks noChangeAspect="1"/>
          </p:cNvGrpSpPr>
          <p:nvPr/>
        </p:nvGrpSpPr>
        <p:grpSpPr bwMode="auto">
          <a:xfrm>
            <a:off x="2514658" y="4716661"/>
            <a:ext cx="542925" cy="336550"/>
            <a:chOff x="3058" y="2951"/>
            <a:chExt cx="428" cy="264"/>
          </a:xfrm>
        </p:grpSpPr>
        <p:sp>
          <p:nvSpPr>
            <p:cNvPr id="47204" name="Oval 118"/>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05" name="Text Box 119"/>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47157" name="Group 120"/>
          <p:cNvGrpSpPr>
            <a:grpSpLocks noChangeAspect="1"/>
          </p:cNvGrpSpPr>
          <p:nvPr/>
        </p:nvGrpSpPr>
        <p:grpSpPr bwMode="auto">
          <a:xfrm>
            <a:off x="2752725" y="2689226"/>
            <a:ext cx="287337" cy="336550"/>
            <a:chOff x="3264" y="1559"/>
            <a:chExt cx="226" cy="264"/>
          </a:xfrm>
        </p:grpSpPr>
        <p:sp>
          <p:nvSpPr>
            <p:cNvPr id="47202" name="Oval 121"/>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203" name="Text Box 122"/>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0" name="Group 129"/>
          <p:cNvGrpSpPr>
            <a:grpSpLocks noChangeAspect="1"/>
          </p:cNvGrpSpPr>
          <p:nvPr/>
        </p:nvGrpSpPr>
        <p:grpSpPr bwMode="auto">
          <a:xfrm>
            <a:off x="2763043" y="3816351"/>
            <a:ext cx="357187" cy="211138"/>
            <a:chOff x="4240" y="2392"/>
            <a:chExt cx="244" cy="144"/>
          </a:xfrm>
        </p:grpSpPr>
        <p:sp>
          <p:nvSpPr>
            <p:cNvPr id="47196" name="AutoShape 130"/>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97" name="Line 131"/>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8" name="Line 132"/>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9" name="Line 133"/>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00" name="Line 134"/>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01" name="Line 135"/>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138"/>
          <p:cNvGrpSpPr>
            <a:grpSpLocks/>
          </p:cNvGrpSpPr>
          <p:nvPr/>
        </p:nvGrpSpPr>
        <p:grpSpPr bwMode="auto">
          <a:xfrm>
            <a:off x="6689725" y="1450038"/>
            <a:ext cx="612775" cy="457200"/>
            <a:chOff x="2359" y="3560"/>
            <a:chExt cx="386" cy="288"/>
          </a:xfrm>
        </p:grpSpPr>
        <p:sp>
          <p:nvSpPr>
            <p:cNvPr id="47194" name="Rectangle 13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95" name="Text Box 14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47160" name="Group 145"/>
          <p:cNvGrpSpPr>
            <a:grpSpLocks/>
          </p:cNvGrpSpPr>
          <p:nvPr/>
        </p:nvGrpSpPr>
        <p:grpSpPr bwMode="auto">
          <a:xfrm>
            <a:off x="2652713" y="6018213"/>
            <a:ext cx="268287" cy="509587"/>
            <a:chOff x="3248" y="3589"/>
            <a:chExt cx="169" cy="363"/>
          </a:xfrm>
        </p:grpSpPr>
        <p:sp>
          <p:nvSpPr>
            <p:cNvPr id="47191" name="Rectangle 146"/>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92" name="Text Box 147"/>
            <p:cNvSpPr txBox="1">
              <a:spLocks noChangeArrowheads="1"/>
            </p:cNvSpPr>
            <p:nvPr/>
          </p:nvSpPr>
          <p:spPr bwMode="auto">
            <a:xfrm flipV="1">
              <a:off x="3248" y="3756"/>
              <a:ext cx="16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47193" name="Line 148"/>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8640" name="Line 160"/>
          <p:cNvSpPr>
            <a:spLocks noChangeShapeType="1"/>
          </p:cNvSpPr>
          <p:nvPr/>
        </p:nvSpPr>
        <p:spPr bwMode="auto">
          <a:xfrm flipH="1">
            <a:off x="2239963" y="5873750"/>
            <a:ext cx="268287" cy="1825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3" name="Group 155"/>
          <p:cNvGrpSpPr>
            <a:grpSpLocks/>
          </p:cNvGrpSpPr>
          <p:nvPr/>
        </p:nvGrpSpPr>
        <p:grpSpPr bwMode="auto">
          <a:xfrm>
            <a:off x="2497138" y="1687513"/>
            <a:ext cx="695325" cy="471487"/>
            <a:chOff x="598" y="1763"/>
            <a:chExt cx="438" cy="297"/>
          </a:xfrm>
        </p:grpSpPr>
        <p:sp>
          <p:nvSpPr>
            <p:cNvPr id="47189" name="Rectangle 156"/>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90" name="Text Box 157"/>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48652" name="Text Box 172"/>
          <p:cNvSpPr txBox="1">
            <a:spLocks noChangeArrowheads="1"/>
          </p:cNvSpPr>
          <p:nvPr/>
        </p:nvSpPr>
        <p:spPr bwMode="auto">
          <a:xfrm>
            <a:off x="2884488" y="4949825"/>
            <a:ext cx="3168374" cy="646331"/>
          </a:xfrm>
          <a:prstGeom prst="rect">
            <a:avLst/>
          </a:prstGeom>
          <a:solidFill>
            <a:srgbClr val="00CC00"/>
          </a:solidFill>
          <a:ln w="9525">
            <a:noFill/>
            <a:miter lim="800000"/>
            <a:headEnd/>
            <a:tailEnd/>
          </a:ln>
          <a:effectLst/>
        </p:spPr>
        <p:txBody>
          <a:bodyPr wrap="square">
            <a:spAutoFit/>
          </a:bodyPr>
          <a:lstStyle/>
          <a:p>
            <a:pPr algn="ctr">
              <a:defRPr/>
            </a:pPr>
            <a:r>
              <a:rPr lang="en-US" b="1" dirty="0">
                <a:solidFill>
                  <a:schemeClr val="bg1"/>
                </a:solidFill>
                <a:effectLst>
                  <a:outerShdw blurRad="38100" dist="38100" dir="2700000" algn="tl">
                    <a:srgbClr val="000000"/>
                  </a:outerShdw>
                </a:effectLst>
                <a:latin typeface="Arial" charset="0"/>
              </a:rPr>
              <a:t>HL Reads The Play And</a:t>
            </a:r>
          </a:p>
          <a:p>
            <a:pPr algn="ctr">
              <a:defRPr/>
            </a:pPr>
            <a:r>
              <a:rPr lang="en-US" b="1" dirty="0">
                <a:solidFill>
                  <a:schemeClr val="bg1"/>
                </a:solidFill>
                <a:effectLst>
                  <a:outerShdw blurRad="38100" dist="38100" dir="2700000" algn="tl">
                    <a:srgbClr val="000000"/>
                  </a:outerShdw>
                </a:effectLst>
                <a:latin typeface="Arial" charset="0"/>
              </a:rPr>
              <a:t>Moves To GL If Appropriate</a:t>
            </a:r>
          </a:p>
        </p:txBody>
      </p:sp>
      <p:grpSp>
        <p:nvGrpSpPr>
          <p:cNvPr id="14" name="Group 152"/>
          <p:cNvGrpSpPr>
            <a:grpSpLocks/>
          </p:cNvGrpSpPr>
          <p:nvPr/>
        </p:nvGrpSpPr>
        <p:grpSpPr bwMode="auto">
          <a:xfrm>
            <a:off x="2463800" y="5589588"/>
            <a:ext cx="612775" cy="457200"/>
            <a:chOff x="2359" y="3560"/>
            <a:chExt cx="386" cy="288"/>
          </a:xfrm>
        </p:grpSpPr>
        <p:sp>
          <p:nvSpPr>
            <p:cNvPr id="47187" name="Rectangle 15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8" name="Text Box 15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sp>
        <p:nvSpPr>
          <p:cNvPr id="148653" name="Text Box 173"/>
          <p:cNvSpPr txBox="1">
            <a:spLocks noChangeArrowheads="1"/>
          </p:cNvSpPr>
          <p:nvPr/>
        </p:nvSpPr>
        <p:spPr bwMode="auto">
          <a:xfrm>
            <a:off x="2182813" y="1312863"/>
            <a:ext cx="3090862" cy="369332"/>
          </a:xfrm>
          <a:prstGeom prst="rect">
            <a:avLst/>
          </a:prstGeom>
          <a:noFill/>
          <a:ln w="9525">
            <a:noFill/>
            <a:miter lim="800000"/>
            <a:headEnd/>
            <a:tailEnd/>
          </a:ln>
          <a:effectLst/>
        </p:spPr>
        <p:txBody>
          <a:bodyPr>
            <a:spAutoFit/>
          </a:bodyPr>
          <a:lstStyle/>
          <a:p>
            <a:pPr algn="ctr">
              <a:defRPr/>
            </a:pPr>
            <a:r>
              <a:rPr lang="en-US" b="1" dirty="0">
                <a:solidFill>
                  <a:schemeClr val="bg1"/>
                </a:solidFill>
                <a:effectLst>
                  <a:outerShdw blurRad="38100" dist="38100" dir="2700000" algn="tl">
                    <a:srgbClr val="000000"/>
                  </a:outerShdw>
                </a:effectLst>
                <a:latin typeface="Arial" charset="0"/>
              </a:rPr>
              <a:t>LJ HOLDS the LOS</a:t>
            </a:r>
          </a:p>
        </p:txBody>
      </p:sp>
      <p:grpSp>
        <p:nvGrpSpPr>
          <p:cNvPr id="15" name="Group 141"/>
          <p:cNvGrpSpPr>
            <a:grpSpLocks/>
          </p:cNvGrpSpPr>
          <p:nvPr/>
        </p:nvGrpSpPr>
        <p:grpSpPr bwMode="auto">
          <a:xfrm>
            <a:off x="6723062" y="5801332"/>
            <a:ext cx="612775" cy="457200"/>
            <a:chOff x="2359" y="3560"/>
            <a:chExt cx="386" cy="288"/>
          </a:xfrm>
        </p:grpSpPr>
        <p:sp>
          <p:nvSpPr>
            <p:cNvPr id="47185" name="Rectangle 14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6" name="Text Box 14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pic>
        <p:nvPicPr>
          <p:cNvPr id="47168" name="Picture 119"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04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123"/>
          <p:cNvGrpSpPr>
            <a:grpSpLocks noChangeAspect="1"/>
          </p:cNvGrpSpPr>
          <p:nvPr/>
        </p:nvGrpSpPr>
        <p:grpSpPr bwMode="auto">
          <a:xfrm>
            <a:off x="2000251" y="3441000"/>
            <a:ext cx="274638" cy="336550"/>
            <a:chOff x="3855" y="2096"/>
            <a:chExt cx="217" cy="264"/>
          </a:xfrm>
        </p:grpSpPr>
        <p:sp>
          <p:nvSpPr>
            <p:cNvPr id="47183" name="Oval 12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4" name="Text Box 12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7170" name="Group 126"/>
          <p:cNvGrpSpPr>
            <a:grpSpLocks noChangeAspect="1"/>
          </p:cNvGrpSpPr>
          <p:nvPr/>
        </p:nvGrpSpPr>
        <p:grpSpPr bwMode="auto">
          <a:xfrm>
            <a:off x="2013997" y="4150506"/>
            <a:ext cx="274637" cy="336550"/>
            <a:chOff x="3855" y="2096"/>
            <a:chExt cx="217" cy="264"/>
          </a:xfrm>
        </p:grpSpPr>
        <p:sp>
          <p:nvSpPr>
            <p:cNvPr id="47181" name="Oval 127"/>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2" name="Text Box 128"/>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7171" name="Group 68"/>
          <p:cNvGrpSpPr>
            <a:grpSpLocks/>
          </p:cNvGrpSpPr>
          <p:nvPr/>
        </p:nvGrpSpPr>
        <p:grpSpPr bwMode="auto">
          <a:xfrm>
            <a:off x="563563" y="4438650"/>
            <a:ext cx="442912" cy="471488"/>
            <a:chOff x="3796" y="2871"/>
            <a:chExt cx="279" cy="297"/>
          </a:xfrm>
        </p:grpSpPr>
        <p:sp>
          <p:nvSpPr>
            <p:cNvPr id="47179" name="Rectangle 6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80" name="Text Box 7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19" name="Group 164"/>
          <p:cNvGrpSpPr>
            <a:grpSpLocks noChangeAspect="1"/>
          </p:cNvGrpSpPr>
          <p:nvPr/>
        </p:nvGrpSpPr>
        <p:grpSpPr bwMode="auto">
          <a:xfrm>
            <a:off x="2381654" y="3838576"/>
            <a:ext cx="357188" cy="211137"/>
            <a:chOff x="4240" y="2392"/>
            <a:chExt cx="244" cy="144"/>
          </a:xfrm>
        </p:grpSpPr>
        <p:sp>
          <p:nvSpPr>
            <p:cNvPr id="47173" name="AutoShape 165"/>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174" name="Line 166"/>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5" name="Line 167"/>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6" name="Line 168"/>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7" name="Line 169"/>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8" name="Line 170"/>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Text Box 3">
            <a:extLst>
              <a:ext uri="{FF2B5EF4-FFF2-40B4-BE49-F238E27FC236}">
                <a16:creationId xmlns:a16="http://schemas.microsoft.com/office/drawing/2014/main" id="{4D043491-28EB-28D5-6D62-72B8F08E4BB6}"/>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Reverse Goal Line Mechanics 3 to 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11"/>
                                        </p:tgtEl>
                                        <p:attrNameLst>
                                          <p:attrName>style.opacity</p:attrName>
                                        </p:attrNameLst>
                                      </p:cBhvr>
                                      <p:to>
                                        <p:strVal val="0.35"/>
                                      </p:to>
                                    </p:set>
                                    <p:animEffect filter="image" prLst="opacity: 0.35">
                                      <p:cBhvr rctx="IE">
                                        <p:cTn id="7" dur="indefinite"/>
                                        <p:tgtEl>
                                          <p:spTgt spid="11"/>
                                        </p:tgtEl>
                                      </p:cBhvr>
                                    </p:animEffect>
                                  </p:childTnLst>
                                </p:cTn>
                              </p:par>
                              <p:par>
                                <p:cTn id="8" presetID="9" presetClass="emph" presetSubtype="0" nodeType="withEffect">
                                  <p:stCondLst>
                                    <p:cond delay="0"/>
                                  </p:stCondLst>
                                  <p:childTnLst>
                                    <p:set>
                                      <p:cBhvr rctx="PPT">
                                        <p:cTn id="9" dur="indefinite"/>
                                        <p:tgtEl>
                                          <p:spTgt spid="6"/>
                                        </p:tgtEl>
                                        <p:attrNameLst>
                                          <p:attrName>style.opacity</p:attrName>
                                        </p:attrNameLst>
                                      </p:cBhvr>
                                      <p:to>
                                        <p:strVal val="0.35"/>
                                      </p:to>
                                    </p:set>
                                    <p:animEffect filter="image" prLst="opacity: 0.35">
                                      <p:cBhvr rctx="IE">
                                        <p:cTn id="10" dur="indefinite"/>
                                        <p:tgtEl>
                                          <p:spTgt spid="6"/>
                                        </p:tgtEl>
                                      </p:cBhvr>
                                    </p:animEffect>
                                  </p:childTnLst>
                                </p:cTn>
                              </p:par>
                              <p:par>
                                <p:cTn id="11" presetID="9" presetClass="emph" presetSubtype="0" nodeType="withEffect">
                                  <p:stCondLst>
                                    <p:cond delay="0"/>
                                  </p:stCondLst>
                                  <p:childTnLst>
                                    <p:set>
                                      <p:cBhvr rctx="PPT">
                                        <p:cTn id="12" dur="indefinite"/>
                                        <p:tgtEl>
                                          <p:spTgt spid="7"/>
                                        </p:tgtEl>
                                        <p:attrNameLst>
                                          <p:attrName>style.opacity</p:attrName>
                                        </p:attrNameLst>
                                      </p:cBhvr>
                                      <p:to>
                                        <p:strVal val="0.35"/>
                                      </p:to>
                                    </p:set>
                                    <p:animEffect filter="image" prLst="opacity: 0.35">
                                      <p:cBhvr rctx="IE">
                                        <p:cTn id="13" dur="indefinite"/>
                                        <p:tgtEl>
                                          <p:spTgt spid="7"/>
                                        </p:tgtEl>
                                      </p:cBhvr>
                                    </p:animEffect>
                                  </p:childTnLst>
                                </p:cTn>
                              </p:par>
                              <p:par>
                                <p:cTn id="14" presetID="9" presetClass="emph" presetSubtype="0" nodeType="withEffect">
                                  <p:stCondLst>
                                    <p:cond delay="0"/>
                                  </p:stCondLst>
                                  <p:childTnLst>
                                    <p:set>
                                      <p:cBhvr rctx="PPT">
                                        <p:cTn id="15" dur="indefinite"/>
                                        <p:tgtEl>
                                          <p:spTgt spid="15"/>
                                        </p:tgtEl>
                                        <p:attrNameLst>
                                          <p:attrName>style.opacity</p:attrName>
                                        </p:attrNameLst>
                                      </p:cBhvr>
                                      <p:to>
                                        <p:strVal val="0.35"/>
                                      </p:to>
                                    </p:set>
                                    <p:animEffect filter="image" prLst="opacity: 0.35">
                                      <p:cBhvr rctx="IE">
                                        <p:cTn id="16" dur="indefinite"/>
                                        <p:tgtEl>
                                          <p:spTgt spid="15"/>
                                        </p:tgtEl>
                                      </p:cBhvr>
                                    </p:animEffect>
                                  </p:childTnLst>
                                </p:cTn>
                              </p:par>
                              <p:par>
                                <p:cTn id="17" presetID="9" presetClass="exit" presetSubtype="0" fill="hold" nodeType="withEffect">
                                  <p:stCondLst>
                                    <p:cond delay="0"/>
                                  </p:stCondLst>
                                  <p:childTnLst>
                                    <p:animEffect transition="out" filter="dissolv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9"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8653"/>
                                        </p:tgtEl>
                                        <p:attrNameLst>
                                          <p:attrName>style.visibility</p:attrName>
                                        </p:attrNameLst>
                                      </p:cBhvr>
                                      <p:to>
                                        <p:strVal val="visible"/>
                                      </p:to>
                                    </p:set>
                                    <p:animEffect transition="in" filter="fade">
                                      <p:cBhvr>
                                        <p:cTn id="25" dur="2000"/>
                                        <p:tgtEl>
                                          <p:spTgt spid="148653"/>
                                        </p:tgtEl>
                                      </p:cBhvr>
                                    </p:animEffect>
                                  </p:childTnLst>
                                </p:cTn>
                              </p:par>
                            </p:childTnLst>
                          </p:cTn>
                        </p:par>
                        <p:par>
                          <p:cTn id="26" fill="hold" nodeType="afterGroup">
                            <p:stCondLst>
                              <p:cond delay="2000"/>
                            </p:stCondLst>
                            <p:childTnLst>
                              <p:par>
                                <p:cTn id="27" presetID="35" presetClass="path" presetSubtype="0" accel="50000" decel="50000" fill="hold" nodeType="afterEffect">
                                  <p:stCondLst>
                                    <p:cond delay="2000"/>
                                  </p:stCondLst>
                                  <p:childTnLst>
                                    <p:animMotion origin="layout" path="M -1.11111E-6 -4.07407E-6 L -0.0842 -0.05532 " pathEditMode="relative" rAng="0" ptsTypes="AA">
                                      <p:cBhvr>
                                        <p:cTn id="28" dur="2000" fill="hold"/>
                                        <p:tgtEl>
                                          <p:spTgt spid="13"/>
                                        </p:tgtEl>
                                        <p:attrNameLst>
                                          <p:attrName>ppt_x</p:attrName>
                                          <p:attrName>ppt_y</p:attrName>
                                        </p:attrNameLst>
                                      </p:cBhvr>
                                      <p:rCtr x="-4219" y="-2778"/>
                                    </p:animMotion>
                                  </p:childTnLst>
                                </p:cTn>
                              </p:par>
                            </p:childTnLst>
                          </p:cTn>
                        </p:par>
                      </p:childTnLst>
                    </p:cTn>
                  </p:par>
                  <p:par>
                    <p:cTn id="29" fill="hold" nodeType="clickPar">
                      <p:stCondLst>
                        <p:cond delay="indefinite"/>
                      </p:stCondLst>
                      <p:childTnLst>
                        <p:par>
                          <p:cTn id="30" fill="hold" nodeType="withGroup">
                            <p:stCondLst>
                              <p:cond delay="0"/>
                            </p:stCondLst>
                            <p:childTnLst>
                              <p:par>
                                <p:cTn id="31" presetID="64" presetClass="path" presetSubtype="0" accel="50000" decel="50000" fill="hold" nodeType="clickEffect">
                                  <p:stCondLst>
                                    <p:cond delay="0"/>
                                  </p:stCondLst>
                                  <p:childTnLst>
                                    <p:animMotion origin="layout" path="M -5.55556E-7 1.11111E-6 L 0.00122 -0.05857 " pathEditMode="relative" rAng="0" ptsTypes="AA">
                                      <p:cBhvr>
                                        <p:cTn id="32" dur="2000" fill="hold"/>
                                        <p:tgtEl>
                                          <p:spTgt spid="16"/>
                                        </p:tgtEl>
                                        <p:attrNameLst>
                                          <p:attrName>ppt_x</p:attrName>
                                          <p:attrName>ppt_y</p:attrName>
                                        </p:attrNameLst>
                                      </p:cBhvr>
                                      <p:rCtr x="52" y="-2940"/>
                                    </p:animMotion>
                                  </p:childTnLst>
                                </p:cTn>
                              </p:par>
                              <p:par>
                                <p:cTn id="33" presetID="35" presetClass="path" presetSubtype="0" accel="50000" decel="50000" fill="hold" nodeType="withEffect">
                                  <p:stCondLst>
                                    <p:cond delay="0"/>
                                  </p:stCondLst>
                                  <p:childTnLst>
                                    <p:animMotion origin="layout" path="M -1.11111E-6 0 L -0.03785 -0.09444 " pathEditMode="relative" rAng="0" ptsTypes="AA">
                                      <p:cBhvr>
                                        <p:cTn id="34" dur="2000" fill="hold"/>
                                        <p:tgtEl>
                                          <p:spTgt spid="19"/>
                                        </p:tgtEl>
                                        <p:attrNameLst>
                                          <p:attrName>ppt_x</p:attrName>
                                          <p:attrName>ppt_y</p:attrName>
                                        </p:attrNameLst>
                                      </p:cBhvr>
                                      <p:rCtr x="-1892" y="-4722"/>
                                    </p:animMotion>
                                  </p:childTnLst>
                                </p:cTn>
                              </p:par>
                            </p:childTnLst>
                          </p:cTn>
                        </p:par>
                        <p:par>
                          <p:cTn id="35" fill="hold" nodeType="afterGroup">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148652"/>
                                        </p:tgtEl>
                                        <p:attrNameLst>
                                          <p:attrName>style.visibility</p:attrName>
                                        </p:attrNameLst>
                                      </p:cBhvr>
                                      <p:to>
                                        <p:strVal val="visible"/>
                                      </p:to>
                                    </p:set>
                                    <p:animEffect transition="in" filter="fade">
                                      <p:cBhvr>
                                        <p:cTn id="38" dur="2000"/>
                                        <p:tgtEl>
                                          <p:spTgt spid="148652"/>
                                        </p:tgtEl>
                                      </p:cBhvr>
                                    </p:animEffect>
                                  </p:childTnLst>
                                </p:cTn>
                              </p:par>
                            </p:childTnLst>
                          </p:cTn>
                        </p:par>
                        <p:par>
                          <p:cTn id="39" fill="hold" nodeType="afterGroup">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148640"/>
                                        </p:tgtEl>
                                        <p:attrNameLst>
                                          <p:attrName>style.visibility</p:attrName>
                                        </p:attrNameLst>
                                      </p:cBhvr>
                                      <p:to>
                                        <p:strVal val="visible"/>
                                      </p:to>
                                    </p:set>
                                    <p:animEffect transition="in" filter="dissolve">
                                      <p:cBhvr>
                                        <p:cTn id="42" dur="500"/>
                                        <p:tgtEl>
                                          <p:spTgt spid="148640"/>
                                        </p:tgtEl>
                                      </p:cBhvr>
                                    </p:animEffect>
                                  </p:childTnLst>
                                </p:cTn>
                              </p:par>
                            </p:childTnLst>
                          </p:cTn>
                        </p:par>
                        <p:par>
                          <p:cTn id="43" fill="hold" nodeType="afterGroup">
                            <p:stCondLst>
                              <p:cond delay="4500"/>
                            </p:stCondLst>
                            <p:childTnLst>
                              <p:par>
                                <p:cTn id="44" presetID="35" presetClass="path" presetSubtype="0" accel="50000" decel="50000" fill="hold" nodeType="afterEffect">
                                  <p:stCondLst>
                                    <p:cond delay="0"/>
                                  </p:stCondLst>
                                  <p:childTnLst>
                                    <p:animMotion origin="layout" path="M -1.38889E-6 3.7037E-7 L -0.08038 0.05532 " pathEditMode="relative" rAng="0" ptsTypes="AA">
                                      <p:cBhvr>
                                        <p:cTn id="45" dur="2000" fill="hold"/>
                                        <p:tgtEl>
                                          <p:spTgt spid="14"/>
                                        </p:tgtEl>
                                        <p:attrNameLst>
                                          <p:attrName>ppt_x</p:attrName>
                                          <p:attrName>ppt_y</p:attrName>
                                        </p:attrNameLst>
                                      </p:cBhvr>
                                      <p:rCtr x="-4028" y="2755"/>
                                    </p:animMotion>
                                  </p:childTnLst>
                                </p:cTn>
                              </p:par>
                            </p:childTnLst>
                          </p:cTn>
                        </p:par>
                        <p:par>
                          <p:cTn id="46" fill="hold" nodeType="afterGroup">
                            <p:stCondLst>
                              <p:cond delay="6500"/>
                            </p:stCondLst>
                            <p:childTnLst>
                              <p:par>
                                <p:cTn id="47" presetID="9" presetClass="exit" presetSubtype="0" fill="hold" grpId="1" nodeType="afterEffect">
                                  <p:stCondLst>
                                    <p:cond delay="0"/>
                                  </p:stCondLst>
                                  <p:childTnLst>
                                    <p:animEffect transition="out" filter="dissolve">
                                      <p:cBhvr>
                                        <p:cTn id="48" dur="500"/>
                                        <p:tgtEl>
                                          <p:spTgt spid="148640"/>
                                        </p:tgtEl>
                                      </p:cBhvr>
                                    </p:animEffect>
                                    <p:set>
                                      <p:cBhvr>
                                        <p:cTn id="49" dur="1" fill="hold">
                                          <p:stCondLst>
                                            <p:cond delay="499"/>
                                          </p:stCondLst>
                                        </p:cTn>
                                        <p:tgtEl>
                                          <p:spTgt spid="1486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640" grpId="0" animBg="1"/>
      <p:bldP spid="148640" grpId="1" animBg="1"/>
      <p:bldP spid="148652" grpId="0" animBg="1"/>
      <p:bldP spid="14865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228" name="Text Box 4"/>
          <p:cNvSpPr txBox="1">
            <a:spLocks noChangeArrowheads="1"/>
          </p:cNvSpPr>
          <p:nvPr/>
        </p:nvSpPr>
        <p:spPr bwMode="auto">
          <a:xfrm>
            <a:off x="619125" y="1000125"/>
            <a:ext cx="3036888" cy="14636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Boxing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Play</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In - </a:t>
            </a:r>
          </a:p>
          <a:p>
            <a:pPr algn="l">
              <a:defRPr/>
            </a:pP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Accordion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Principle</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49157" name="Rectangle 5"/>
          <p:cNvSpPr>
            <a:spLocks noChangeArrowheads="1"/>
          </p:cNvSpPr>
          <p:nvPr/>
        </p:nvSpPr>
        <p:spPr bwMode="auto">
          <a:xfrm>
            <a:off x="800100" y="193992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4915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1"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2"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3"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4"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5"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66" name="Line 14"/>
          <p:cNvSpPr>
            <a:spLocks noChangeShapeType="1"/>
          </p:cNvSpPr>
          <p:nvPr/>
        </p:nvSpPr>
        <p:spPr bwMode="auto">
          <a:xfrm>
            <a:off x="5292725"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7"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8"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41"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80242"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80243"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80244"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80245"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80246"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80247"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49176"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7" name="Rectangle 25"/>
          <p:cNvSpPr>
            <a:spLocks noChangeArrowheads="1"/>
          </p:cNvSpPr>
          <p:nvPr/>
        </p:nvSpPr>
        <p:spPr bwMode="auto">
          <a:xfrm>
            <a:off x="4060825" y="5810250"/>
            <a:ext cx="3892550" cy="55245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178"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9"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0" name="Line 28"/>
          <p:cNvSpPr>
            <a:spLocks noChangeShapeType="1"/>
          </p:cNvSpPr>
          <p:nvPr/>
        </p:nvSpPr>
        <p:spPr bwMode="auto">
          <a:xfrm>
            <a:off x="3538538" y="32416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1" name="Line 29"/>
          <p:cNvSpPr>
            <a:spLocks noChangeShapeType="1"/>
          </p:cNvSpPr>
          <p:nvPr/>
        </p:nvSpPr>
        <p:spPr bwMode="auto">
          <a:xfrm>
            <a:off x="3538538" y="453231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2"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3"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4"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5"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6"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7"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8"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9"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62"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0263"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0264"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0265"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0266"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49195" name="Group 43"/>
          <p:cNvGrpSpPr>
            <a:grpSpLocks/>
          </p:cNvGrpSpPr>
          <p:nvPr/>
        </p:nvGrpSpPr>
        <p:grpSpPr bwMode="auto">
          <a:xfrm>
            <a:off x="5210175" y="5969000"/>
            <a:ext cx="204788" cy="730250"/>
            <a:chOff x="3204" y="3720"/>
            <a:chExt cx="113" cy="420"/>
          </a:xfrm>
        </p:grpSpPr>
        <p:grpSp>
          <p:nvGrpSpPr>
            <p:cNvPr id="49314" name="Group 44"/>
            <p:cNvGrpSpPr>
              <a:grpSpLocks/>
            </p:cNvGrpSpPr>
            <p:nvPr/>
          </p:nvGrpSpPr>
          <p:grpSpPr bwMode="auto">
            <a:xfrm>
              <a:off x="3204" y="3720"/>
              <a:ext cx="113" cy="420"/>
              <a:chOff x="3204" y="3708"/>
              <a:chExt cx="113" cy="420"/>
            </a:xfrm>
          </p:grpSpPr>
          <p:sp>
            <p:nvSpPr>
              <p:cNvPr id="49319"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20"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9315"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16"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17"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18"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 name="Group 51"/>
          <p:cNvGrpSpPr>
            <a:grpSpLocks/>
          </p:cNvGrpSpPr>
          <p:nvPr/>
        </p:nvGrpSpPr>
        <p:grpSpPr bwMode="auto">
          <a:xfrm>
            <a:off x="5168900" y="5962650"/>
            <a:ext cx="268288" cy="552450"/>
            <a:chOff x="3248" y="3589"/>
            <a:chExt cx="169" cy="361"/>
          </a:xfrm>
        </p:grpSpPr>
        <p:sp>
          <p:nvSpPr>
            <p:cNvPr id="49311"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12" name="Text Box 53"/>
            <p:cNvSpPr txBox="1">
              <a:spLocks noChangeArrowheads="1"/>
            </p:cNvSpPr>
            <p:nvPr/>
          </p:nvSpPr>
          <p:spPr bwMode="auto">
            <a:xfrm flipV="1">
              <a:off x="3248" y="3771"/>
              <a:ext cx="169"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49313"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9197" name="Group 55"/>
          <p:cNvGrpSpPr>
            <a:grpSpLocks/>
          </p:cNvGrpSpPr>
          <p:nvPr/>
        </p:nvGrpSpPr>
        <p:grpSpPr bwMode="auto">
          <a:xfrm>
            <a:off x="4357688" y="5961063"/>
            <a:ext cx="192087" cy="730250"/>
            <a:chOff x="3204" y="3720"/>
            <a:chExt cx="113" cy="420"/>
          </a:xfrm>
        </p:grpSpPr>
        <p:grpSp>
          <p:nvGrpSpPr>
            <p:cNvPr id="49304" name="Group 56"/>
            <p:cNvGrpSpPr>
              <a:grpSpLocks/>
            </p:cNvGrpSpPr>
            <p:nvPr/>
          </p:nvGrpSpPr>
          <p:grpSpPr bwMode="auto">
            <a:xfrm>
              <a:off x="3204" y="3720"/>
              <a:ext cx="113" cy="420"/>
              <a:chOff x="3204" y="3708"/>
              <a:chExt cx="113" cy="420"/>
            </a:xfrm>
          </p:grpSpPr>
          <p:sp>
            <p:nvSpPr>
              <p:cNvPr id="49309"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10"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9305"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06"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07"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08"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9198"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288"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7" name="Group 69"/>
          <p:cNvGrpSpPr>
            <a:grpSpLocks/>
          </p:cNvGrpSpPr>
          <p:nvPr/>
        </p:nvGrpSpPr>
        <p:grpSpPr bwMode="auto">
          <a:xfrm>
            <a:off x="4268788" y="3340100"/>
            <a:ext cx="442912" cy="471488"/>
            <a:chOff x="3796" y="2871"/>
            <a:chExt cx="279" cy="297"/>
          </a:xfrm>
        </p:grpSpPr>
        <p:sp>
          <p:nvSpPr>
            <p:cNvPr id="49302"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03"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sp>
        <p:nvSpPr>
          <p:cNvPr id="180311" name="Rectangle 87"/>
          <p:cNvSpPr>
            <a:spLocks noChangeAspect="1" noChangeArrowheads="1"/>
          </p:cNvSpPr>
          <p:nvPr/>
        </p:nvSpPr>
        <p:spPr bwMode="auto">
          <a:xfrm>
            <a:off x="5394325" y="3768725"/>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312"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313"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314"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316" name="Oval 92"/>
          <p:cNvSpPr>
            <a:spLocks noChangeAspect="1" noChangeArrowheads="1"/>
          </p:cNvSpPr>
          <p:nvPr/>
        </p:nvSpPr>
        <p:spPr bwMode="auto">
          <a:xfrm>
            <a:off x="5826125" y="37687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80317" name="Oval 93"/>
          <p:cNvSpPr>
            <a:spLocks noChangeAspect="1" noChangeArrowheads="1"/>
          </p:cNvSpPr>
          <p:nvPr/>
        </p:nvSpPr>
        <p:spPr bwMode="auto">
          <a:xfrm>
            <a:off x="5576888" y="50466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8" name="Group 97"/>
          <p:cNvGrpSpPr>
            <a:grpSpLocks noChangeAspect="1"/>
          </p:cNvGrpSpPr>
          <p:nvPr/>
        </p:nvGrpSpPr>
        <p:grpSpPr bwMode="auto">
          <a:xfrm>
            <a:off x="5335588" y="2652713"/>
            <a:ext cx="287337" cy="336550"/>
            <a:chOff x="3264" y="1559"/>
            <a:chExt cx="226" cy="264"/>
          </a:xfrm>
        </p:grpSpPr>
        <p:sp>
          <p:nvSpPr>
            <p:cNvPr id="49300"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301"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9" name="Group 100"/>
          <p:cNvGrpSpPr>
            <a:grpSpLocks noChangeAspect="1"/>
          </p:cNvGrpSpPr>
          <p:nvPr/>
        </p:nvGrpSpPr>
        <p:grpSpPr bwMode="auto">
          <a:xfrm>
            <a:off x="6051550" y="3490913"/>
            <a:ext cx="274638" cy="336550"/>
            <a:chOff x="3855" y="2096"/>
            <a:chExt cx="217" cy="264"/>
          </a:xfrm>
        </p:grpSpPr>
        <p:sp>
          <p:nvSpPr>
            <p:cNvPr id="49298"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99"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0" name="Group 103"/>
          <p:cNvGrpSpPr>
            <a:grpSpLocks noChangeAspect="1"/>
          </p:cNvGrpSpPr>
          <p:nvPr/>
        </p:nvGrpSpPr>
        <p:grpSpPr bwMode="auto">
          <a:xfrm>
            <a:off x="6064250" y="4062413"/>
            <a:ext cx="274638" cy="336550"/>
            <a:chOff x="3855" y="2096"/>
            <a:chExt cx="217" cy="264"/>
          </a:xfrm>
        </p:grpSpPr>
        <p:sp>
          <p:nvSpPr>
            <p:cNvPr id="49296"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97"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1" name="Group 106"/>
          <p:cNvGrpSpPr>
            <a:grpSpLocks noChangeAspect="1"/>
          </p:cNvGrpSpPr>
          <p:nvPr/>
        </p:nvGrpSpPr>
        <p:grpSpPr bwMode="auto">
          <a:xfrm>
            <a:off x="5241925" y="3779838"/>
            <a:ext cx="357188" cy="211137"/>
            <a:chOff x="4240" y="2392"/>
            <a:chExt cx="244" cy="144"/>
          </a:xfrm>
        </p:grpSpPr>
        <p:sp>
          <p:nvSpPr>
            <p:cNvPr id="49290"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91"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92"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93"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94"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95"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 name="Group 216"/>
          <p:cNvGrpSpPr>
            <a:grpSpLocks/>
          </p:cNvGrpSpPr>
          <p:nvPr/>
        </p:nvGrpSpPr>
        <p:grpSpPr bwMode="auto">
          <a:xfrm>
            <a:off x="4554538" y="4176713"/>
            <a:ext cx="419100" cy="336550"/>
            <a:chOff x="2977" y="2595"/>
            <a:chExt cx="264" cy="212"/>
          </a:xfrm>
        </p:grpSpPr>
        <p:grpSp>
          <p:nvGrpSpPr>
            <p:cNvPr id="49280" name="Group 144"/>
            <p:cNvGrpSpPr>
              <a:grpSpLocks noChangeAspect="1"/>
            </p:cNvGrpSpPr>
            <p:nvPr/>
          </p:nvGrpSpPr>
          <p:grpSpPr bwMode="auto">
            <a:xfrm>
              <a:off x="3068" y="2595"/>
              <a:ext cx="173" cy="212"/>
              <a:chOff x="3855" y="2096"/>
              <a:chExt cx="217" cy="264"/>
            </a:xfrm>
          </p:grpSpPr>
          <p:sp>
            <p:nvSpPr>
              <p:cNvPr id="49288" name="Oval 14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89" name="Text Box 14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49281" name="Group 147"/>
            <p:cNvGrpSpPr>
              <a:grpSpLocks noChangeAspect="1"/>
            </p:cNvGrpSpPr>
            <p:nvPr/>
          </p:nvGrpSpPr>
          <p:grpSpPr bwMode="auto">
            <a:xfrm rot="1416365">
              <a:off x="2977" y="2602"/>
              <a:ext cx="225" cy="133"/>
              <a:chOff x="4240" y="2392"/>
              <a:chExt cx="244" cy="144"/>
            </a:xfrm>
          </p:grpSpPr>
          <p:sp>
            <p:nvSpPr>
              <p:cNvPr id="49282" name="AutoShape 14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83" name="Line 14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84" name="Line 15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85" name="Line 15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86" name="Line 15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87" name="Line 15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80378" name="Text Box 154"/>
          <p:cNvSpPr txBox="1">
            <a:spLocks noChangeArrowheads="1"/>
          </p:cNvSpPr>
          <p:nvPr/>
        </p:nvSpPr>
        <p:spPr bwMode="auto">
          <a:xfrm>
            <a:off x="2584450" y="23749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79" name="Text Box 155"/>
          <p:cNvSpPr txBox="1">
            <a:spLocks noChangeArrowheads="1"/>
          </p:cNvSpPr>
          <p:nvPr/>
        </p:nvSpPr>
        <p:spPr bwMode="auto">
          <a:xfrm>
            <a:off x="3435350" y="23876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0" name="Text Box 156"/>
          <p:cNvSpPr txBox="1">
            <a:spLocks noChangeArrowheads="1"/>
          </p:cNvSpPr>
          <p:nvPr/>
        </p:nvSpPr>
        <p:spPr bwMode="auto">
          <a:xfrm>
            <a:off x="4273550" y="23876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1" name="Text Box 157"/>
          <p:cNvSpPr txBox="1">
            <a:spLocks noChangeArrowheads="1"/>
          </p:cNvSpPr>
          <p:nvPr/>
        </p:nvSpPr>
        <p:spPr bwMode="auto">
          <a:xfrm>
            <a:off x="5111750" y="23749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2" name="Text Box 158"/>
          <p:cNvSpPr txBox="1">
            <a:spLocks noChangeArrowheads="1"/>
          </p:cNvSpPr>
          <p:nvPr/>
        </p:nvSpPr>
        <p:spPr bwMode="auto">
          <a:xfrm>
            <a:off x="5962650" y="23876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3" name="Text Box 159"/>
          <p:cNvSpPr txBox="1">
            <a:spLocks noChangeArrowheads="1"/>
          </p:cNvSpPr>
          <p:nvPr/>
        </p:nvSpPr>
        <p:spPr bwMode="auto">
          <a:xfrm>
            <a:off x="6840538" y="2401888"/>
            <a:ext cx="354012"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80386" name="Line 162"/>
          <p:cNvSpPr>
            <a:spLocks noChangeShapeType="1"/>
          </p:cNvSpPr>
          <p:nvPr/>
        </p:nvSpPr>
        <p:spPr bwMode="auto">
          <a:xfrm flipV="1">
            <a:off x="2655888" y="4062413"/>
            <a:ext cx="482600"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27" name="Line 203"/>
          <p:cNvSpPr>
            <a:spLocks noChangeShapeType="1"/>
          </p:cNvSpPr>
          <p:nvPr/>
        </p:nvSpPr>
        <p:spPr bwMode="auto">
          <a:xfrm flipH="1">
            <a:off x="2687638" y="4073525"/>
            <a:ext cx="495300"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29" name="Line 205"/>
          <p:cNvSpPr>
            <a:spLocks noChangeShapeType="1"/>
          </p:cNvSpPr>
          <p:nvPr/>
        </p:nvSpPr>
        <p:spPr bwMode="auto">
          <a:xfrm flipH="1" flipV="1">
            <a:off x="4708525" y="2135188"/>
            <a:ext cx="9525" cy="3587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30" name="Line 206"/>
          <p:cNvSpPr>
            <a:spLocks noChangeShapeType="1"/>
          </p:cNvSpPr>
          <p:nvPr/>
        </p:nvSpPr>
        <p:spPr bwMode="auto">
          <a:xfrm>
            <a:off x="4668838" y="5268913"/>
            <a:ext cx="0" cy="342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31" name="Line 207"/>
          <p:cNvSpPr>
            <a:spLocks noChangeShapeType="1"/>
          </p:cNvSpPr>
          <p:nvPr/>
        </p:nvSpPr>
        <p:spPr bwMode="auto">
          <a:xfrm flipH="1" flipV="1">
            <a:off x="6500813" y="4268788"/>
            <a:ext cx="282575" cy="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35" name="Text Box 211"/>
          <p:cNvSpPr txBox="1">
            <a:spLocks noChangeArrowheads="1"/>
          </p:cNvSpPr>
          <p:nvPr/>
        </p:nvSpPr>
        <p:spPr bwMode="auto">
          <a:xfrm>
            <a:off x="5474942" y="4395787"/>
            <a:ext cx="2853081" cy="140038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700" dirty="0">
                <a:solidFill>
                  <a:schemeClr val="bg1"/>
                </a:solidFill>
              </a:rPr>
              <a:t>    “</a:t>
            </a:r>
            <a:r>
              <a:rPr lang="en-US" altLang="en-US" sz="1700" u="sng" dirty="0">
                <a:solidFill>
                  <a:schemeClr val="bg1"/>
                </a:solidFill>
              </a:rPr>
              <a:t>Accordion</a:t>
            </a:r>
            <a:r>
              <a:rPr lang="en-US" altLang="en-US" sz="1700" dirty="0">
                <a:solidFill>
                  <a:schemeClr val="bg1"/>
                </a:solidFill>
              </a:rPr>
              <a:t>” </a:t>
            </a:r>
            <a:r>
              <a:rPr lang="en-US" altLang="en-US" sz="1700" u="sng" dirty="0">
                <a:solidFill>
                  <a:schemeClr val="bg1"/>
                </a:solidFill>
              </a:rPr>
              <a:t>Principle</a:t>
            </a:r>
          </a:p>
          <a:p>
            <a:pPr algn="l" eaLnBrk="1" hangingPunct="1"/>
            <a:r>
              <a:rPr lang="en-US" altLang="en-US" sz="1700" dirty="0">
                <a:solidFill>
                  <a:schemeClr val="bg1"/>
                </a:solidFill>
              </a:rPr>
              <a:t>   - Dead Ball Officiating</a:t>
            </a:r>
          </a:p>
          <a:p>
            <a:pPr algn="l" eaLnBrk="1" hangingPunct="1"/>
            <a:r>
              <a:rPr lang="en-US" altLang="en-US" sz="1700" dirty="0">
                <a:solidFill>
                  <a:schemeClr val="bg1"/>
                </a:solidFill>
              </a:rPr>
              <a:t>   - Talk To Players</a:t>
            </a:r>
          </a:p>
          <a:p>
            <a:pPr algn="l" eaLnBrk="1" hangingPunct="1"/>
            <a:r>
              <a:rPr lang="en-US" altLang="en-US" sz="1700" dirty="0">
                <a:solidFill>
                  <a:schemeClr val="bg1"/>
                </a:solidFill>
              </a:rPr>
              <a:t>   - Break-up confrontations </a:t>
            </a:r>
          </a:p>
          <a:p>
            <a:pPr algn="l" eaLnBrk="1" hangingPunct="1"/>
            <a:r>
              <a:rPr lang="en-US" altLang="en-US" sz="1700" dirty="0">
                <a:solidFill>
                  <a:schemeClr val="bg1"/>
                </a:solidFill>
              </a:rPr>
              <a:t>   - Make A Presence</a:t>
            </a:r>
          </a:p>
        </p:txBody>
      </p:sp>
      <p:grpSp>
        <p:nvGrpSpPr>
          <p:cNvPr id="15" name="Group 81"/>
          <p:cNvGrpSpPr>
            <a:grpSpLocks/>
          </p:cNvGrpSpPr>
          <p:nvPr/>
        </p:nvGrpSpPr>
        <p:grpSpPr bwMode="auto">
          <a:xfrm>
            <a:off x="5035550" y="1685925"/>
            <a:ext cx="695325" cy="471488"/>
            <a:chOff x="598" y="1763"/>
            <a:chExt cx="438" cy="297"/>
          </a:xfrm>
        </p:grpSpPr>
        <p:sp>
          <p:nvSpPr>
            <p:cNvPr id="49278"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79"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49226" name="Text Box 218"/>
          <p:cNvSpPr txBox="1">
            <a:spLocks noChangeArrowheads="1"/>
          </p:cNvSpPr>
          <p:nvPr/>
        </p:nvSpPr>
        <p:spPr bwMode="auto">
          <a:xfrm>
            <a:off x="5975350" y="1512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0443" name="Text Box 219"/>
          <p:cNvSpPr txBox="1">
            <a:spLocks noChangeArrowheads="1"/>
          </p:cNvSpPr>
          <p:nvPr/>
        </p:nvSpPr>
        <p:spPr bwMode="auto">
          <a:xfrm>
            <a:off x="5610714" y="1944211"/>
            <a:ext cx="1830362" cy="1477328"/>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LJ / HL </a:t>
            </a:r>
          </a:p>
          <a:p>
            <a:pPr algn="ctr" eaLnBrk="1" hangingPunct="1"/>
            <a:r>
              <a:rPr lang="en-US" altLang="en-US" dirty="0">
                <a:solidFill>
                  <a:schemeClr val="bg1"/>
                </a:solidFill>
              </a:rPr>
              <a:t>Hold Position</a:t>
            </a:r>
          </a:p>
          <a:p>
            <a:pPr algn="ctr" eaLnBrk="1" hangingPunct="1"/>
            <a:r>
              <a:rPr lang="en-US" altLang="en-US" dirty="0">
                <a:solidFill>
                  <a:schemeClr val="bg1"/>
                </a:solidFill>
              </a:rPr>
              <a:t>Until The Ball</a:t>
            </a:r>
          </a:p>
          <a:p>
            <a:pPr algn="ctr" eaLnBrk="1" hangingPunct="1"/>
            <a:r>
              <a:rPr lang="en-US" altLang="en-US" dirty="0">
                <a:solidFill>
                  <a:schemeClr val="bg1"/>
                </a:solidFill>
              </a:rPr>
              <a:t>Crosses The Line</a:t>
            </a:r>
          </a:p>
        </p:txBody>
      </p:sp>
      <p:sp>
        <p:nvSpPr>
          <p:cNvPr id="180444" name="Text Box 220"/>
          <p:cNvSpPr txBox="1">
            <a:spLocks noChangeArrowheads="1"/>
          </p:cNvSpPr>
          <p:nvPr/>
        </p:nvSpPr>
        <p:spPr bwMode="auto">
          <a:xfrm>
            <a:off x="3746500" y="1004748"/>
            <a:ext cx="1390650" cy="915988"/>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LJ / HL </a:t>
            </a:r>
          </a:p>
          <a:p>
            <a:pPr algn="ctr" eaLnBrk="1" hangingPunct="1"/>
            <a:r>
              <a:rPr lang="en-US" altLang="en-US" dirty="0">
                <a:solidFill>
                  <a:schemeClr val="bg1"/>
                </a:solidFill>
              </a:rPr>
              <a:t>Square In</a:t>
            </a:r>
          </a:p>
          <a:p>
            <a:pPr algn="ctr" eaLnBrk="1" hangingPunct="1"/>
            <a:r>
              <a:rPr lang="en-US" altLang="en-US" dirty="0">
                <a:solidFill>
                  <a:schemeClr val="bg1"/>
                </a:solidFill>
              </a:rPr>
              <a:t>At The Spot</a:t>
            </a:r>
          </a:p>
        </p:txBody>
      </p:sp>
      <p:sp>
        <p:nvSpPr>
          <p:cNvPr id="180446" name="Line 222"/>
          <p:cNvSpPr>
            <a:spLocks noChangeShapeType="1"/>
          </p:cNvSpPr>
          <p:nvPr/>
        </p:nvSpPr>
        <p:spPr bwMode="auto">
          <a:xfrm flipH="1" flipV="1">
            <a:off x="6164263" y="3341688"/>
            <a:ext cx="169862" cy="731837"/>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6" name="Group 223"/>
          <p:cNvGrpSpPr>
            <a:grpSpLocks noChangeAspect="1"/>
          </p:cNvGrpSpPr>
          <p:nvPr/>
        </p:nvGrpSpPr>
        <p:grpSpPr bwMode="auto">
          <a:xfrm>
            <a:off x="4567238" y="4181475"/>
            <a:ext cx="357187" cy="211138"/>
            <a:chOff x="4240" y="2392"/>
            <a:chExt cx="244" cy="144"/>
          </a:xfrm>
        </p:grpSpPr>
        <p:sp>
          <p:nvSpPr>
            <p:cNvPr id="49272" name="AutoShape 22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73" name="Line 22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74" name="Line 22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75" name="Line 22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76" name="Line 22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77" name="Line 22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0454" name="Line 230"/>
          <p:cNvSpPr>
            <a:spLocks noChangeShapeType="1"/>
          </p:cNvSpPr>
          <p:nvPr/>
        </p:nvSpPr>
        <p:spPr bwMode="auto">
          <a:xfrm flipH="1" flipV="1">
            <a:off x="4198938" y="3865563"/>
            <a:ext cx="365125" cy="2000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315"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7" name="Group 94"/>
          <p:cNvGrpSpPr>
            <a:grpSpLocks noChangeAspect="1"/>
          </p:cNvGrpSpPr>
          <p:nvPr/>
        </p:nvGrpSpPr>
        <p:grpSpPr bwMode="auto">
          <a:xfrm>
            <a:off x="5095875" y="4570413"/>
            <a:ext cx="542925" cy="336550"/>
            <a:chOff x="3058" y="2951"/>
            <a:chExt cx="428" cy="264"/>
          </a:xfrm>
        </p:grpSpPr>
        <p:sp>
          <p:nvSpPr>
            <p:cNvPr id="49270"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71"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18" name="Group 75"/>
          <p:cNvGrpSpPr>
            <a:grpSpLocks/>
          </p:cNvGrpSpPr>
          <p:nvPr/>
        </p:nvGrpSpPr>
        <p:grpSpPr bwMode="auto">
          <a:xfrm>
            <a:off x="7310438" y="2434925"/>
            <a:ext cx="442912" cy="471487"/>
            <a:chOff x="3796" y="2871"/>
            <a:chExt cx="279" cy="297"/>
          </a:xfrm>
        </p:grpSpPr>
        <p:sp>
          <p:nvSpPr>
            <p:cNvPr id="49268" name="Rectangle 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9" name="Text Box 7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19" name="Group 231"/>
          <p:cNvGrpSpPr>
            <a:grpSpLocks/>
          </p:cNvGrpSpPr>
          <p:nvPr/>
        </p:nvGrpSpPr>
        <p:grpSpPr bwMode="auto">
          <a:xfrm>
            <a:off x="4529138" y="5976938"/>
            <a:ext cx="268287" cy="571500"/>
            <a:chOff x="3248" y="3589"/>
            <a:chExt cx="169" cy="360"/>
          </a:xfrm>
        </p:grpSpPr>
        <p:sp>
          <p:nvSpPr>
            <p:cNvPr id="49265" name="Rectangle 23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6" name="Text Box 23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49267" name="Line 23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 name="Group 78"/>
          <p:cNvGrpSpPr>
            <a:grpSpLocks/>
          </p:cNvGrpSpPr>
          <p:nvPr/>
        </p:nvGrpSpPr>
        <p:grpSpPr bwMode="auto">
          <a:xfrm>
            <a:off x="5002213" y="5588000"/>
            <a:ext cx="612775" cy="457200"/>
            <a:chOff x="2359" y="3560"/>
            <a:chExt cx="386" cy="288"/>
          </a:xfrm>
        </p:grpSpPr>
        <p:sp>
          <p:nvSpPr>
            <p:cNvPr id="49263"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4"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sp>
        <p:nvSpPr>
          <p:cNvPr id="180465" name="Line 241"/>
          <p:cNvSpPr>
            <a:spLocks noChangeShapeType="1"/>
          </p:cNvSpPr>
          <p:nvPr/>
        </p:nvSpPr>
        <p:spPr bwMode="auto">
          <a:xfrm flipH="1" flipV="1">
            <a:off x="4622800" y="5567363"/>
            <a:ext cx="7938" cy="242887"/>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9238" name="Line 245"/>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466" name="Line 242"/>
          <p:cNvSpPr>
            <a:spLocks noChangeShapeType="1"/>
          </p:cNvSpPr>
          <p:nvPr/>
        </p:nvSpPr>
        <p:spPr bwMode="auto">
          <a:xfrm>
            <a:off x="4691063" y="1946275"/>
            <a:ext cx="0" cy="342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67" name="Line 243"/>
          <p:cNvSpPr>
            <a:spLocks noChangeShapeType="1"/>
          </p:cNvSpPr>
          <p:nvPr/>
        </p:nvSpPr>
        <p:spPr bwMode="auto">
          <a:xfrm flipH="1">
            <a:off x="4672013" y="1933575"/>
            <a:ext cx="431800" cy="0"/>
          </a:xfrm>
          <a:prstGeom prst="line">
            <a:avLst/>
          </a:prstGeom>
          <a:noFill/>
          <a:ln w="38100">
            <a:solidFill>
              <a:srgbClr val="FF0000"/>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80468" name="Line 244"/>
          <p:cNvSpPr>
            <a:spLocks noChangeShapeType="1"/>
          </p:cNvSpPr>
          <p:nvPr/>
        </p:nvSpPr>
        <p:spPr bwMode="auto">
          <a:xfrm flipH="1">
            <a:off x="4608513" y="5822950"/>
            <a:ext cx="444500" cy="0"/>
          </a:xfrm>
          <a:prstGeom prst="line">
            <a:avLst/>
          </a:prstGeom>
          <a:noFill/>
          <a:ln w="38100">
            <a:solidFill>
              <a:srgbClr val="FF0000"/>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80384" name="Line 160"/>
          <p:cNvSpPr>
            <a:spLocks noChangeShapeType="1"/>
          </p:cNvSpPr>
          <p:nvPr/>
        </p:nvSpPr>
        <p:spPr bwMode="auto">
          <a:xfrm flipV="1">
            <a:off x="3092450" y="5400675"/>
            <a:ext cx="257175" cy="2508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385" name="Line 161"/>
          <p:cNvSpPr>
            <a:spLocks noChangeShapeType="1"/>
          </p:cNvSpPr>
          <p:nvPr/>
        </p:nvSpPr>
        <p:spPr bwMode="auto">
          <a:xfrm>
            <a:off x="3109913" y="2160588"/>
            <a:ext cx="247650" cy="2571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26" name="Line 202"/>
          <p:cNvSpPr>
            <a:spLocks noChangeShapeType="1"/>
          </p:cNvSpPr>
          <p:nvPr/>
        </p:nvSpPr>
        <p:spPr bwMode="auto">
          <a:xfrm flipH="1" flipV="1">
            <a:off x="2962275" y="2143125"/>
            <a:ext cx="476250" cy="5048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0428" name="Line 204"/>
          <p:cNvSpPr>
            <a:spLocks noChangeShapeType="1"/>
          </p:cNvSpPr>
          <p:nvPr/>
        </p:nvSpPr>
        <p:spPr bwMode="auto">
          <a:xfrm flipH="1">
            <a:off x="2954338" y="5087938"/>
            <a:ext cx="533400" cy="4953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21" name="Group 66"/>
          <p:cNvGrpSpPr>
            <a:grpSpLocks/>
          </p:cNvGrpSpPr>
          <p:nvPr/>
        </p:nvGrpSpPr>
        <p:grpSpPr bwMode="auto">
          <a:xfrm>
            <a:off x="2949576" y="1641117"/>
            <a:ext cx="612775" cy="457200"/>
            <a:chOff x="2359" y="3560"/>
            <a:chExt cx="386" cy="288"/>
          </a:xfrm>
        </p:grpSpPr>
        <p:sp>
          <p:nvSpPr>
            <p:cNvPr id="49261"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2"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22" name="Group 72"/>
          <p:cNvGrpSpPr>
            <a:grpSpLocks/>
          </p:cNvGrpSpPr>
          <p:nvPr/>
        </p:nvGrpSpPr>
        <p:grpSpPr bwMode="auto">
          <a:xfrm>
            <a:off x="2881314" y="5637212"/>
            <a:ext cx="612775" cy="457200"/>
            <a:chOff x="2359" y="3560"/>
            <a:chExt cx="386" cy="288"/>
          </a:xfrm>
        </p:grpSpPr>
        <p:sp>
          <p:nvSpPr>
            <p:cNvPr id="49259"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60"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49248" name="Line 246"/>
          <p:cNvSpPr>
            <a:spLocks noChangeShapeType="1"/>
          </p:cNvSpPr>
          <p:nvPr/>
        </p:nvSpPr>
        <p:spPr bwMode="auto">
          <a:xfrm>
            <a:off x="2420938" y="19351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3" name="Group 84"/>
          <p:cNvGrpSpPr>
            <a:grpSpLocks/>
          </p:cNvGrpSpPr>
          <p:nvPr/>
        </p:nvGrpSpPr>
        <p:grpSpPr bwMode="auto">
          <a:xfrm>
            <a:off x="2525548" y="3629025"/>
            <a:ext cx="600075" cy="496888"/>
            <a:chOff x="589" y="2670"/>
            <a:chExt cx="378" cy="297"/>
          </a:xfrm>
        </p:grpSpPr>
        <p:sp>
          <p:nvSpPr>
            <p:cNvPr id="49257"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9258"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49250" name="Line 249"/>
          <p:cNvSpPr>
            <a:spLocks noChangeShapeType="1"/>
          </p:cNvSpPr>
          <p:nvPr/>
        </p:nvSpPr>
        <p:spPr bwMode="auto">
          <a:xfrm>
            <a:off x="2335213" y="32400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51" name="Line 250"/>
          <p:cNvSpPr>
            <a:spLocks noChangeShapeType="1"/>
          </p:cNvSpPr>
          <p:nvPr/>
        </p:nvSpPr>
        <p:spPr bwMode="auto">
          <a:xfrm>
            <a:off x="2335213" y="4535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52" name="Line 251"/>
          <p:cNvSpPr>
            <a:spLocks noChangeShapeType="1"/>
          </p:cNvSpPr>
          <p:nvPr/>
        </p:nvSpPr>
        <p:spPr bwMode="auto">
          <a:xfrm>
            <a:off x="3113088" y="323691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53" name="Line 252"/>
          <p:cNvSpPr>
            <a:spLocks noChangeShapeType="1"/>
          </p:cNvSpPr>
          <p:nvPr/>
        </p:nvSpPr>
        <p:spPr bwMode="auto">
          <a:xfrm>
            <a:off x="3111500" y="4538663"/>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445" name="Text Box 221"/>
          <p:cNvSpPr txBox="1">
            <a:spLocks noChangeArrowheads="1"/>
          </p:cNvSpPr>
          <p:nvPr/>
        </p:nvSpPr>
        <p:spPr bwMode="auto">
          <a:xfrm>
            <a:off x="2184400" y="2901950"/>
            <a:ext cx="16065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olidFill>
                  <a:schemeClr val="bg1"/>
                </a:solidFill>
              </a:rPr>
              <a:t>All Officials</a:t>
            </a:r>
          </a:p>
          <a:p>
            <a:pPr algn="ctr" eaLnBrk="1" hangingPunct="1"/>
            <a:r>
              <a:rPr lang="en-US" altLang="en-US">
                <a:solidFill>
                  <a:schemeClr val="bg1"/>
                </a:solidFill>
              </a:rPr>
              <a:t>“Accordion” In</a:t>
            </a:r>
          </a:p>
        </p:txBody>
      </p:sp>
      <p:sp>
        <p:nvSpPr>
          <p:cNvPr id="180441" name="Text Box 217"/>
          <p:cNvSpPr txBox="1">
            <a:spLocks noChangeArrowheads="1"/>
          </p:cNvSpPr>
          <p:nvPr/>
        </p:nvSpPr>
        <p:spPr bwMode="auto">
          <a:xfrm>
            <a:off x="2154238" y="2760663"/>
            <a:ext cx="1631950" cy="915987"/>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At The Snap,</a:t>
            </a:r>
          </a:p>
          <a:p>
            <a:pPr algn="ctr" eaLnBrk="1" hangingPunct="1"/>
            <a:r>
              <a:rPr lang="en-US" altLang="en-US" dirty="0">
                <a:solidFill>
                  <a:schemeClr val="bg1"/>
                </a:solidFill>
              </a:rPr>
              <a:t>BJ, FJ And SJ</a:t>
            </a:r>
          </a:p>
          <a:p>
            <a:pPr algn="ctr" eaLnBrk="1" hangingPunct="1"/>
            <a:r>
              <a:rPr lang="en-US" altLang="en-US" dirty="0">
                <a:solidFill>
                  <a:schemeClr val="bg1"/>
                </a:solidFill>
              </a:rPr>
              <a:t>Read Play</a:t>
            </a:r>
          </a:p>
        </p:txBody>
      </p:sp>
      <p:pic>
        <p:nvPicPr>
          <p:cNvPr id="49256" name="Picture 168"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8239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2DD2F08D-DC70-919B-4529-FA5DD78CB86F}"/>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Collapsing Box Coverage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1.66667E-6 4.81481E-6 L 0.04687 4.81481E-6 " pathEditMode="relative" rAng="0" ptsTypes="AA">
                                      <p:cBhvr>
                                        <p:cTn id="6" dur="2000" fill="hold"/>
                                        <p:tgtEl>
                                          <p:spTgt spid="11"/>
                                        </p:tgtEl>
                                        <p:attrNameLst>
                                          <p:attrName>ppt_x</p:attrName>
                                          <p:attrName>ppt_y</p:attrName>
                                        </p:attrNameLst>
                                      </p:cBhvr>
                                      <p:rCtr x="2344" y="0"/>
                                    </p:animMotion>
                                  </p:childTnLst>
                                </p:cTn>
                              </p:par>
                              <p:par>
                                <p:cTn id="7" presetID="35" presetClass="path" presetSubtype="0" accel="50000" decel="50000" fill="hold" nodeType="withEffect">
                                  <p:stCondLst>
                                    <p:cond delay="0"/>
                                  </p:stCondLst>
                                  <p:childTnLst>
                                    <p:animMotion origin="layout" path="M -1.11111E-6 4.81481E-6 L -0.0625 4.81481E-6 " pathEditMode="relative" rAng="0" ptsTypes="AA">
                                      <p:cBhvr>
                                        <p:cTn id="8" dur="2000" fill="hold"/>
                                        <p:tgtEl>
                                          <p:spTgt spid="21"/>
                                        </p:tgtEl>
                                        <p:attrNameLst>
                                          <p:attrName>ppt_x</p:attrName>
                                          <p:attrName>ppt_y</p:attrName>
                                        </p:attrNameLst>
                                      </p:cBhvr>
                                      <p:rCtr x="-3125" y="0"/>
                                    </p:animMotion>
                                  </p:childTnLst>
                                </p:cTn>
                              </p:par>
                              <p:par>
                                <p:cTn id="9" presetID="35" presetClass="path" presetSubtype="0" accel="50000" decel="50000" fill="hold" nodeType="withEffect">
                                  <p:stCondLst>
                                    <p:cond delay="0"/>
                                  </p:stCondLst>
                                  <p:childTnLst>
                                    <p:animMotion origin="layout" path="M -3.33333E-6 1.85185E-6 L -0.06041 1.85185E-6 " pathEditMode="relative" rAng="0" ptsTypes="AA">
                                      <p:cBhvr>
                                        <p:cTn id="10" dur="2000" fill="hold"/>
                                        <p:tgtEl>
                                          <p:spTgt spid="22"/>
                                        </p:tgtEl>
                                        <p:attrNameLst>
                                          <p:attrName>ppt_x</p:attrName>
                                          <p:attrName>ppt_y</p:attrName>
                                        </p:attrNameLst>
                                      </p:cBhvr>
                                      <p:rCtr x="-3021" y="0"/>
                                    </p:animMotion>
                                  </p:childTnLst>
                                </p:cTn>
                              </p:par>
                              <p:par>
                                <p:cTn id="11" presetID="35" presetClass="path" presetSubtype="0" accel="50000" decel="50000" fill="hold" nodeType="withEffect">
                                  <p:stCondLst>
                                    <p:cond delay="0"/>
                                  </p:stCondLst>
                                  <p:childTnLst>
                                    <p:animMotion origin="layout" path="M 2.77778E-7 -4.81481E-6 L -0.075 0.00139 " pathEditMode="relative" rAng="0" ptsTypes="AA">
                                      <p:cBhvr>
                                        <p:cTn id="12" dur="2000" fill="hold"/>
                                        <p:tgtEl>
                                          <p:spTgt spid="23"/>
                                        </p:tgtEl>
                                        <p:attrNameLst>
                                          <p:attrName>ppt_x</p:attrName>
                                          <p:attrName>ppt_y</p:attrName>
                                        </p:attrNameLst>
                                      </p:cBhvr>
                                      <p:rCtr x="-3750" y="69"/>
                                    </p:animMotion>
                                  </p:childTnLst>
                                </p:cTn>
                              </p:par>
                              <p:par>
                                <p:cTn id="13" presetID="10" presetClass="entr" presetSubtype="0" fill="hold" grpId="0" nodeType="withEffect">
                                  <p:stCondLst>
                                    <p:cond delay="0"/>
                                  </p:stCondLst>
                                  <p:childTnLst>
                                    <p:set>
                                      <p:cBhvr>
                                        <p:cTn id="14" dur="1" fill="hold">
                                          <p:stCondLst>
                                            <p:cond delay="0"/>
                                          </p:stCondLst>
                                        </p:cTn>
                                        <p:tgtEl>
                                          <p:spTgt spid="180441"/>
                                        </p:tgtEl>
                                        <p:attrNameLst>
                                          <p:attrName>style.visibility</p:attrName>
                                        </p:attrNameLst>
                                      </p:cBhvr>
                                      <p:to>
                                        <p:strVal val="visible"/>
                                      </p:to>
                                    </p:set>
                                    <p:animEffect transition="in" filter="fade">
                                      <p:cBhvr>
                                        <p:cTn id="15" dur="2000"/>
                                        <p:tgtEl>
                                          <p:spTgt spid="18044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5" presetClass="path" presetSubtype="0" accel="50000" decel="50000" fill="hold" nodeType="clickEffect">
                                  <p:stCondLst>
                                    <p:cond delay="0"/>
                                  </p:stCondLst>
                                  <p:childTnLst>
                                    <p:animMotion origin="layout" path="M 8.33333E-7 -2.22222E-6 L -0.02813 0.03334 " pathEditMode="relative" rAng="0" ptsTypes="AA">
                                      <p:cBhvr>
                                        <p:cTn id="19" dur="2000" fill="hold"/>
                                        <p:tgtEl>
                                          <p:spTgt spid="17"/>
                                        </p:tgtEl>
                                        <p:attrNameLst>
                                          <p:attrName>ppt_x</p:attrName>
                                          <p:attrName>ppt_y</p:attrName>
                                        </p:attrNameLst>
                                      </p:cBhvr>
                                      <p:rCtr x="-1406" y="1667"/>
                                    </p:animMotion>
                                  </p:childTnLst>
                                </p:cTn>
                              </p:par>
                              <p:par>
                                <p:cTn id="20" presetID="35" presetClass="path" presetSubtype="0" accel="50000" decel="50000" fill="hold" grpId="0" nodeType="withEffect">
                                  <p:stCondLst>
                                    <p:cond delay="0"/>
                                  </p:stCondLst>
                                  <p:childTnLst>
                                    <p:animMotion origin="layout" path="M 4.16667E-6 -3.33333E-6 L -0.03646 0.02778 " pathEditMode="relative" rAng="0" ptsTypes="AA">
                                      <p:cBhvr>
                                        <p:cTn id="21" dur="2000" fill="hold"/>
                                        <p:tgtEl>
                                          <p:spTgt spid="180315"/>
                                        </p:tgtEl>
                                        <p:attrNameLst>
                                          <p:attrName>ppt_x</p:attrName>
                                          <p:attrName>ppt_y</p:attrName>
                                        </p:attrNameLst>
                                      </p:cBhvr>
                                      <p:rCtr x="-1823" y="1389"/>
                                    </p:animMotion>
                                  </p:childTnLst>
                                </p:cTn>
                              </p:par>
                              <p:par>
                                <p:cTn id="22" presetID="35" presetClass="path" presetSubtype="0" accel="50000" decel="50000" fill="hold" grpId="0" nodeType="withEffect">
                                  <p:stCondLst>
                                    <p:cond delay="0"/>
                                  </p:stCondLst>
                                  <p:childTnLst>
                                    <p:animMotion origin="layout" path="M -2.5E-6 3.33333E-6 L -0.03958 -0.02223 " pathEditMode="relative" rAng="0" ptsTypes="AA">
                                      <p:cBhvr>
                                        <p:cTn id="23" dur="2000" fill="hold"/>
                                        <p:tgtEl>
                                          <p:spTgt spid="180314"/>
                                        </p:tgtEl>
                                        <p:attrNameLst>
                                          <p:attrName>ppt_x</p:attrName>
                                          <p:attrName>ppt_y</p:attrName>
                                        </p:attrNameLst>
                                      </p:cBhvr>
                                      <p:rCtr x="-1979" y="-1111"/>
                                    </p:animMotion>
                                  </p:childTnLst>
                                </p:cTn>
                              </p:par>
                              <p:par>
                                <p:cTn id="24" presetID="64" presetClass="path" presetSubtype="0" accel="50000" decel="50000" fill="hold" nodeType="withEffect">
                                  <p:stCondLst>
                                    <p:cond delay="0"/>
                                  </p:stCondLst>
                                  <p:childTnLst>
                                    <p:animMotion origin="layout" path="M 3.88889E-6 -4.81481E-6 L -0.03334 -0.04722 " pathEditMode="relative" rAng="0" ptsTypes="AA">
                                      <p:cBhvr>
                                        <p:cTn id="25" dur="2000" fill="hold"/>
                                        <p:tgtEl>
                                          <p:spTgt spid="9"/>
                                        </p:tgtEl>
                                        <p:attrNameLst>
                                          <p:attrName>ppt_x</p:attrName>
                                          <p:attrName>ppt_y</p:attrName>
                                        </p:attrNameLst>
                                      </p:cBhvr>
                                      <p:rCtr x="-1667" y="-2361"/>
                                    </p:animMotion>
                                  </p:childTnLst>
                                </p:cTn>
                              </p:par>
                              <p:par>
                                <p:cTn id="26" presetID="35" presetClass="path" presetSubtype="0" accel="50000" decel="50000" fill="hold" grpId="0" nodeType="withEffect">
                                  <p:stCondLst>
                                    <p:cond delay="0"/>
                                  </p:stCondLst>
                                  <p:childTnLst>
                                    <p:animMotion origin="layout" path="M -4.16667E-6 -4.07407E-6 L -0.02291 0.00139 " pathEditMode="relative" rAng="0" ptsTypes="AA">
                                      <p:cBhvr>
                                        <p:cTn id="27" dur="2000" fill="hold"/>
                                        <p:tgtEl>
                                          <p:spTgt spid="180312"/>
                                        </p:tgtEl>
                                        <p:attrNameLst>
                                          <p:attrName>ppt_x</p:attrName>
                                          <p:attrName>ppt_y</p:attrName>
                                        </p:attrNameLst>
                                      </p:cBhvr>
                                      <p:rCtr x="-1146" y="69"/>
                                    </p:animMotion>
                                  </p:childTnLst>
                                </p:cTn>
                              </p:par>
                              <p:par>
                                <p:cTn id="28" presetID="35" presetClass="path" presetSubtype="0" accel="50000" decel="50000" fill="hold" grpId="0" nodeType="withEffect">
                                  <p:stCondLst>
                                    <p:cond delay="0"/>
                                  </p:stCondLst>
                                  <p:childTnLst>
                                    <p:animMotion origin="layout" path="M -8.33333E-7 1.48148E-6 L -0.02604 -0.00139 " pathEditMode="relative" rAng="0" ptsTypes="AA">
                                      <p:cBhvr>
                                        <p:cTn id="29" dur="2000" fill="hold"/>
                                        <p:tgtEl>
                                          <p:spTgt spid="180313"/>
                                        </p:tgtEl>
                                        <p:attrNameLst>
                                          <p:attrName>ppt_x</p:attrName>
                                          <p:attrName>ppt_y</p:attrName>
                                        </p:attrNameLst>
                                      </p:cBhvr>
                                      <p:rCtr x="-1302" y="-69"/>
                                    </p:animMotion>
                                  </p:childTnLst>
                                </p:cTn>
                              </p:par>
                              <p:par>
                                <p:cTn id="30" presetID="50" presetClass="path" presetSubtype="0" accel="50000" decel="50000" fill="hold" nodeType="withEffect">
                                  <p:stCondLst>
                                    <p:cond delay="0"/>
                                  </p:stCondLst>
                                  <p:childTnLst>
                                    <p:animMotion origin="layout" path="M -1.94444E-6 -2.59259E-6 L -0.07083 -2.59259E-6 C -0.10312 -2.59259E-6 -0.14166 0.01135 -0.14166 0.02084 L -0.14166 0.04167 " pathEditMode="relative" rAng="0" ptsTypes="FfFF">
                                      <p:cBhvr>
                                        <p:cTn id="31" dur="3000" fill="hold"/>
                                        <p:tgtEl>
                                          <p:spTgt spid="8"/>
                                        </p:tgtEl>
                                        <p:attrNameLst>
                                          <p:attrName>ppt_x</p:attrName>
                                          <p:attrName>ppt_y</p:attrName>
                                        </p:attrNameLst>
                                      </p:cBhvr>
                                      <p:rCtr x="-7083" y="2083"/>
                                    </p:animMotion>
                                  </p:childTnLst>
                                </p:cTn>
                              </p:par>
                              <p:par>
                                <p:cTn id="32" presetID="43" presetClass="path" presetSubtype="0" accel="50000" decel="50000" fill="hold" nodeType="withEffect">
                                  <p:stCondLst>
                                    <p:cond delay="0"/>
                                  </p:stCondLst>
                                  <p:childTnLst>
                                    <p:animMotion origin="layout" path="M 5.55556E-7 2.22222E-6 L -0.07969 2.22222E-6 C -0.11563 2.22222E-6 -0.15885 -0.02199 -0.15885 -0.03889 L -0.15885 -0.07778 " pathEditMode="relative" rAng="0" ptsTypes="FfFF">
                                      <p:cBhvr>
                                        <p:cTn id="33" dur="3000" fill="hold"/>
                                        <p:tgtEl>
                                          <p:spTgt spid="180317"/>
                                        </p:tgtEl>
                                        <p:attrNameLst>
                                          <p:attrName>ppt_x</p:attrName>
                                          <p:attrName>ppt_y</p:attrName>
                                        </p:attrNameLst>
                                      </p:cBhvr>
                                      <p:rCtr x="-7951" y="-3889"/>
                                    </p:animMotion>
                                  </p:childTnLst>
                                </p:cTn>
                              </p:par>
                              <p:par>
                                <p:cTn id="34" presetID="10" presetClass="exit" presetSubtype="0" fill="hold" nodeType="withEffect">
                                  <p:stCondLst>
                                    <p:cond delay="0"/>
                                  </p:stCondLst>
                                  <p:childTnLst>
                                    <p:animEffect transition="out" filter="fade">
                                      <p:cBhvr>
                                        <p:cTn id="35" dur="2000"/>
                                        <p:tgtEl>
                                          <p:spTgt spid="180441"/>
                                        </p:tgtEl>
                                      </p:cBhvr>
                                    </p:animEffect>
                                    <p:set>
                                      <p:cBhvr>
                                        <p:cTn id="36" dur="1" fill="hold">
                                          <p:stCondLst>
                                            <p:cond delay="1999"/>
                                          </p:stCondLst>
                                        </p:cTn>
                                        <p:tgtEl>
                                          <p:spTgt spid="180441"/>
                                        </p:tgtEl>
                                        <p:attrNameLst>
                                          <p:attrName>style.visibility</p:attrName>
                                        </p:attrNameLst>
                                      </p:cBhvr>
                                      <p:to>
                                        <p:strVal val="hidden"/>
                                      </p:to>
                                    </p:set>
                                  </p:childTnLst>
                                </p:cTn>
                              </p:par>
                            </p:childTnLst>
                          </p:cTn>
                        </p:par>
                        <p:par>
                          <p:cTn id="37" fill="hold" nodeType="afterGroup">
                            <p:stCondLst>
                              <p:cond delay="3000"/>
                            </p:stCondLst>
                            <p:childTnLst>
                              <p:par>
                                <p:cTn id="38" presetID="42" presetClass="path" presetSubtype="0" accel="50000" decel="50000" fill="hold" nodeType="afterEffect">
                                  <p:stCondLst>
                                    <p:cond delay="0"/>
                                  </p:stCondLst>
                                  <p:childTnLst>
                                    <p:animMotion origin="layout" path="M 0.04687 4.81481E-6 L 0.07292 0.04722 " pathEditMode="relative" rAng="0" ptsTypes="AA">
                                      <p:cBhvr>
                                        <p:cTn id="39" dur="2000" fill="hold"/>
                                        <p:tgtEl>
                                          <p:spTgt spid="11"/>
                                        </p:tgtEl>
                                        <p:attrNameLst>
                                          <p:attrName>ppt_x</p:attrName>
                                          <p:attrName>ppt_y</p:attrName>
                                        </p:attrNameLst>
                                      </p:cBhvr>
                                      <p:rCtr x="1302" y="2361"/>
                                    </p:animMotion>
                                  </p:childTnLst>
                                </p:cTn>
                              </p:par>
                            </p:childTnLst>
                          </p:cTn>
                        </p:par>
                        <p:par>
                          <p:cTn id="40" fill="hold" nodeType="afterGroup">
                            <p:stCondLst>
                              <p:cond delay="5000"/>
                            </p:stCondLst>
                            <p:childTnLst>
                              <p:par>
                                <p:cTn id="41" presetID="35" presetClass="path" presetSubtype="0" accel="50000" decel="50000" fill="hold" nodeType="afterEffect">
                                  <p:stCondLst>
                                    <p:cond delay="0"/>
                                  </p:stCondLst>
                                  <p:childTnLst>
                                    <p:animMotion origin="layout" path="M -1.66667E-6 3.7037E-7 L -0.15 0.01667 " pathEditMode="relative" rAng="0" ptsTypes="AA">
                                      <p:cBhvr>
                                        <p:cTn id="42" dur="2000" fill="hold"/>
                                        <p:tgtEl>
                                          <p:spTgt spid="10"/>
                                        </p:tgtEl>
                                        <p:attrNameLst>
                                          <p:attrName>ppt_x</p:attrName>
                                          <p:attrName>ppt_y</p:attrName>
                                        </p:attrNameLst>
                                      </p:cBhvr>
                                      <p:rCtr x="-7500" y="833"/>
                                    </p:animMotion>
                                  </p:childTnLst>
                                </p:cTn>
                              </p:par>
                              <p:par>
                                <p:cTn id="43" presetID="35" presetClass="path" presetSubtype="0" accel="50000" decel="50000" fill="hold" nodeType="withEffect">
                                  <p:stCondLst>
                                    <p:cond delay="0"/>
                                  </p:stCondLst>
                                  <p:childTnLst>
                                    <p:animMotion origin="layout" path="M 0.07292 0.04722 L -0.07708 0.06527 " pathEditMode="relative" rAng="0" ptsTypes="AA">
                                      <p:cBhvr>
                                        <p:cTn id="44" dur="2000" fill="hold"/>
                                        <p:tgtEl>
                                          <p:spTgt spid="11"/>
                                        </p:tgtEl>
                                        <p:attrNameLst>
                                          <p:attrName>ppt_x</p:attrName>
                                          <p:attrName>ppt_y</p:attrName>
                                        </p:attrNameLst>
                                      </p:cBhvr>
                                      <p:rCtr x="-7500" y="903"/>
                                    </p:animMotion>
                                  </p:childTnLst>
                                </p:cTn>
                              </p:par>
                              <p:par>
                                <p:cTn id="45" presetID="42" presetClass="path" presetSubtype="0" accel="50000" decel="50000" fill="hold" nodeType="withEffect">
                                  <p:stCondLst>
                                    <p:cond delay="0"/>
                                  </p:stCondLst>
                                  <p:childTnLst>
                                    <p:animMotion origin="layout" path="M 1.94444E-6 2.96296E-6 L -0.00104 0.15185 " pathEditMode="relative" rAng="0" ptsTypes="AA">
                                      <p:cBhvr>
                                        <p:cTn id="46" dur="3000" fill="hold"/>
                                        <p:tgtEl>
                                          <p:spTgt spid="18"/>
                                        </p:tgtEl>
                                        <p:attrNameLst>
                                          <p:attrName>ppt_x</p:attrName>
                                          <p:attrName>ppt_y</p:attrName>
                                        </p:attrNameLst>
                                      </p:cBhvr>
                                      <p:rCtr x="-52" y="7593"/>
                                    </p:animMotion>
                                  </p:childTnLst>
                                </p:cTn>
                              </p:par>
                              <p:par>
                                <p:cTn id="47" presetID="35" presetClass="path" presetSubtype="0" accel="50000" decel="50000" fill="hold" nodeType="withEffect">
                                  <p:stCondLst>
                                    <p:cond delay="1500"/>
                                  </p:stCondLst>
                                  <p:childTnLst>
                                    <p:animMotion origin="layout" path="M -1.11111E-6 -1.11111E-6 L -0.06771 -1.11111E-6 " pathEditMode="relative" rAng="0" ptsTypes="AA">
                                      <p:cBhvr>
                                        <p:cTn id="48" dur="2000" fill="hold"/>
                                        <p:tgtEl>
                                          <p:spTgt spid="20"/>
                                        </p:tgtEl>
                                        <p:attrNameLst>
                                          <p:attrName>ppt_x</p:attrName>
                                          <p:attrName>ppt_y</p:attrName>
                                        </p:attrNameLst>
                                      </p:cBhvr>
                                      <p:rCtr x="-3385" y="0"/>
                                    </p:animMotion>
                                  </p:childTnLst>
                                </p:cTn>
                              </p:par>
                              <p:par>
                                <p:cTn id="49" presetID="35" presetClass="path" presetSubtype="0" accel="50000" decel="50000" fill="hold" nodeType="withEffect">
                                  <p:stCondLst>
                                    <p:cond delay="1500"/>
                                  </p:stCondLst>
                                  <p:childTnLst>
                                    <p:animMotion origin="layout" path="M 4.72222E-6 -2.59259E-6 L -0.06771 -2.59259E-6 " pathEditMode="relative" rAng="0" ptsTypes="AA">
                                      <p:cBhvr>
                                        <p:cTn id="50" dur="2000" fill="hold"/>
                                        <p:tgtEl>
                                          <p:spTgt spid="15"/>
                                        </p:tgtEl>
                                        <p:attrNameLst>
                                          <p:attrName>ppt_x</p:attrName>
                                          <p:attrName>ppt_y</p:attrName>
                                        </p:attrNameLst>
                                      </p:cBhvr>
                                      <p:rCtr x="-3385" y="0"/>
                                    </p:animMotion>
                                  </p:childTnLst>
                                </p:cTn>
                              </p:par>
                              <p:par>
                                <p:cTn id="51" presetID="10" presetClass="entr" presetSubtype="0" fill="hold" grpId="0" nodeType="withEffect">
                                  <p:stCondLst>
                                    <p:cond delay="1500"/>
                                  </p:stCondLst>
                                  <p:childTnLst>
                                    <p:set>
                                      <p:cBhvr>
                                        <p:cTn id="52" dur="1" fill="hold">
                                          <p:stCondLst>
                                            <p:cond delay="0"/>
                                          </p:stCondLst>
                                        </p:cTn>
                                        <p:tgtEl>
                                          <p:spTgt spid="180443"/>
                                        </p:tgtEl>
                                        <p:attrNameLst>
                                          <p:attrName>style.visibility</p:attrName>
                                        </p:attrNameLst>
                                      </p:cBhvr>
                                      <p:to>
                                        <p:strVal val="visible"/>
                                      </p:to>
                                    </p:set>
                                    <p:animEffect transition="in" filter="fade">
                                      <p:cBhvr>
                                        <p:cTn id="53" dur="2000"/>
                                        <p:tgtEl>
                                          <p:spTgt spid="18044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xit" presetSubtype="0" fill="hold" nodeType="clickEffect">
                                  <p:stCondLst>
                                    <p:cond delay="0"/>
                                  </p:stCondLst>
                                  <p:childTnLst>
                                    <p:animEffect transition="out" filter="fade">
                                      <p:cBhvr>
                                        <p:cTn id="57" dur="2000"/>
                                        <p:tgtEl>
                                          <p:spTgt spid="10"/>
                                        </p:tgtEl>
                                      </p:cBhvr>
                                    </p:animEffect>
                                    <p:set>
                                      <p:cBhvr>
                                        <p:cTn id="58" dur="1" fill="hold">
                                          <p:stCondLst>
                                            <p:cond delay="1999"/>
                                          </p:stCondLst>
                                        </p:cTn>
                                        <p:tgtEl>
                                          <p:spTgt spid="10"/>
                                        </p:tgtEl>
                                        <p:attrNameLst>
                                          <p:attrName>style.visibility</p:attrName>
                                        </p:attrNameLst>
                                      </p:cBhvr>
                                      <p:to>
                                        <p:strVal val="hidden"/>
                                      </p:to>
                                    </p:set>
                                  </p:childTnLst>
                                </p:cTn>
                              </p:par>
                              <p:par>
                                <p:cTn id="59" presetID="10" presetClass="exit" presetSubtype="0" fill="hold" nodeType="withEffect">
                                  <p:stCondLst>
                                    <p:cond delay="1200"/>
                                  </p:stCondLst>
                                  <p:childTnLst>
                                    <p:animEffect transition="out" filter="fade">
                                      <p:cBhvr>
                                        <p:cTn id="60" dur="2000"/>
                                        <p:tgtEl>
                                          <p:spTgt spid="11"/>
                                        </p:tgtEl>
                                      </p:cBhvr>
                                    </p:animEffect>
                                    <p:set>
                                      <p:cBhvr>
                                        <p:cTn id="61" dur="1" fill="hold">
                                          <p:stCondLst>
                                            <p:cond delay="1999"/>
                                          </p:stCondLst>
                                        </p:cTn>
                                        <p:tgtEl>
                                          <p:spTgt spid="11"/>
                                        </p:tgtEl>
                                        <p:attrNameLst>
                                          <p:attrName>style.visibility</p:attrName>
                                        </p:attrNameLst>
                                      </p:cBhvr>
                                      <p:to>
                                        <p:strVal val="hidden"/>
                                      </p:to>
                                    </p:set>
                                  </p:childTnLst>
                                </p:cTn>
                              </p:par>
                              <p:par>
                                <p:cTn id="62" presetID="10" presetClass="entr" presetSubtype="0" fill="hold" nodeType="withEffect">
                                  <p:stCondLst>
                                    <p:cond delay="120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2000"/>
                                        <p:tgtEl>
                                          <p:spTgt spid="12"/>
                                        </p:tgtEl>
                                      </p:cBhvr>
                                    </p:animEffect>
                                  </p:childTnLst>
                                </p:cTn>
                              </p:par>
                              <p:par>
                                <p:cTn id="65" presetID="10" presetClass="exit" presetSubtype="0" fill="hold" nodeType="withEffect">
                                  <p:stCondLst>
                                    <p:cond delay="1200"/>
                                  </p:stCondLst>
                                  <p:childTnLst>
                                    <p:animEffect transition="out" filter="fade">
                                      <p:cBhvr>
                                        <p:cTn id="66" dur="2000"/>
                                        <p:tgtEl>
                                          <p:spTgt spid="180443"/>
                                        </p:tgtEl>
                                      </p:cBhvr>
                                    </p:animEffect>
                                    <p:set>
                                      <p:cBhvr>
                                        <p:cTn id="67" dur="1" fill="hold">
                                          <p:stCondLst>
                                            <p:cond delay="1999"/>
                                          </p:stCondLst>
                                        </p:cTn>
                                        <p:tgtEl>
                                          <p:spTgt spid="180443"/>
                                        </p:tgtEl>
                                        <p:attrNameLst>
                                          <p:attrName>style.visibility</p:attrName>
                                        </p:attrNameLst>
                                      </p:cBhvr>
                                      <p:to>
                                        <p:strVal val="hidden"/>
                                      </p:to>
                                    </p:set>
                                  </p:childTnLst>
                                </p:cTn>
                              </p:par>
                            </p:childTnLst>
                          </p:cTn>
                        </p:par>
                        <p:par>
                          <p:cTn id="68" fill="hold" nodeType="afterGroup">
                            <p:stCondLst>
                              <p:cond delay="3200"/>
                            </p:stCondLst>
                            <p:childTnLst>
                              <p:par>
                                <p:cTn id="69" presetID="42" presetClass="path" presetSubtype="0" accel="50000" decel="50000" fill="hold" nodeType="afterEffect">
                                  <p:stCondLst>
                                    <p:cond delay="0"/>
                                  </p:stCondLst>
                                  <p:childTnLst>
                                    <p:animMotion origin="layout" path="M -0.06771 -2.59259E-6 L -0.06771 0.08611 " pathEditMode="relative" rAng="0" ptsTypes="AA">
                                      <p:cBhvr>
                                        <p:cTn id="70" dur="2000" fill="hold"/>
                                        <p:tgtEl>
                                          <p:spTgt spid="15"/>
                                        </p:tgtEl>
                                        <p:attrNameLst>
                                          <p:attrName>ppt_x</p:attrName>
                                          <p:attrName>ppt_y</p:attrName>
                                        </p:attrNameLst>
                                      </p:cBhvr>
                                      <p:rCtr x="0" y="4306"/>
                                    </p:animMotion>
                                  </p:childTnLst>
                                </p:cTn>
                              </p:par>
                              <p:par>
                                <p:cTn id="71" presetID="64" presetClass="path" presetSubtype="0" accel="50000" decel="50000" fill="hold" nodeType="withEffect">
                                  <p:stCondLst>
                                    <p:cond delay="0"/>
                                  </p:stCondLst>
                                  <p:childTnLst>
                                    <p:animMotion origin="layout" path="M -0.06771 -4.81481E-6 L -0.06667 -0.06944 " pathEditMode="relative" rAng="0" ptsTypes="AA">
                                      <p:cBhvr>
                                        <p:cTn id="72" dur="2000" fill="hold"/>
                                        <p:tgtEl>
                                          <p:spTgt spid="20"/>
                                        </p:tgtEl>
                                        <p:attrNameLst>
                                          <p:attrName>ppt_x</p:attrName>
                                          <p:attrName>ppt_y</p:attrName>
                                        </p:attrNameLst>
                                      </p:cBhvr>
                                      <p:rCtr x="52" y="-3472"/>
                                    </p:animMotion>
                                  </p:childTnLst>
                                </p:cTn>
                              </p:par>
                              <p:par>
                                <p:cTn id="73" presetID="10" presetClass="entr" presetSubtype="0" fill="hold" grpId="0" nodeType="withEffect">
                                  <p:stCondLst>
                                    <p:cond delay="0"/>
                                  </p:stCondLst>
                                  <p:childTnLst>
                                    <p:set>
                                      <p:cBhvr>
                                        <p:cTn id="74" dur="1" fill="hold">
                                          <p:stCondLst>
                                            <p:cond delay="0"/>
                                          </p:stCondLst>
                                        </p:cTn>
                                        <p:tgtEl>
                                          <p:spTgt spid="180444"/>
                                        </p:tgtEl>
                                        <p:attrNameLst>
                                          <p:attrName>style.visibility</p:attrName>
                                        </p:attrNameLst>
                                      </p:cBhvr>
                                      <p:to>
                                        <p:strVal val="visible"/>
                                      </p:to>
                                    </p:set>
                                    <p:animEffect transition="in" filter="fade">
                                      <p:cBhvr>
                                        <p:cTn id="75" dur="2000"/>
                                        <p:tgtEl>
                                          <p:spTgt spid="18044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80466"/>
                                        </p:tgtEl>
                                        <p:attrNameLst>
                                          <p:attrName>style.visibility</p:attrName>
                                        </p:attrNameLst>
                                      </p:cBhvr>
                                      <p:to>
                                        <p:strVal val="visible"/>
                                      </p:to>
                                    </p:set>
                                    <p:animEffect transition="in" filter="fade">
                                      <p:cBhvr>
                                        <p:cTn id="78" dur="2000"/>
                                        <p:tgtEl>
                                          <p:spTgt spid="180466"/>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80465"/>
                                        </p:tgtEl>
                                        <p:attrNameLst>
                                          <p:attrName>style.visibility</p:attrName>
                                        </p:attrNameLst>
                                      </p:cBhvr>
                                      <p:to>
                                        <p:strVal val="visible"/>
                                      </p:to>
                                    </p:set>
                                    <p:animEffect transition="in" filter="fade">
                                      <p:cBhvr>
                                        <p:cTn id="81" dur="2000"/>
                                        <p:tgtEl>
                                          <p:spTgt spid="180465"/>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80468"/>
                                        </p:tgtEl>
                                        <p:attrNameLst>
                                          <p:attrName>style.visibility</p:attrName>
                                        </p:attrNameLst>
                                      </p:cBhvr>
                                      <p:to>
                                        <p:strVal val="visible"/>
                                      </p:to>
                                    </p:set>
                                    <p:animEffect transition="in" filter="fade">
                                      <p:cBhvr>
                                        <p:cTn id="84" dur="2000"/>
                                        <p:tgtEl>
                                          <p:spTgt spid="180468"/>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80467"/>
                                        </p:tgtEl>
                                        <p:attrNameLst>
                                          <p:attrName>style.visibility</p:attrName>
                                        </p:attrNameLst>
                                      </p:cBhvr>
                                      <p:to>
                                        <p:strVal val="visible"/>
                                      </p:to>
                                    </p:set>
                                    <p:animEffect transition="in" filter="fade">
                                      <p:cBhvr>
                                        <p:cTn id="87" dur="2000"/>
                                        <p:tgtEl>
                                          <p:spTgt spid="180467"/>
                                        </p:tgtEl>
                                      </p:cBhvr>
                                    </p:animEffect>
                                  </p:childTnLst>
                                </p:cTn>
                              </p:par>
                            </p:childTnLst>
                          </p:cTn>
                        </p:par>
                        <p:par>
                          <p:cTn id="88" fill="hold" nodeType="afterGroup">
                            <p:stCondLst>
                              <p:cond delay="5200"/>
                            </p:stCondLst>
                            <p:childTnLst>
                              <p:par>
                                <p:cTn id="89" presetID="35" presetClass="path" presetSubtype="0" accel="50000" decel="50000" fill="hold" nodeType="afterEffect">
                                  <p:stCondLst>
                                    <p:cond delay="0"/>
                                  </p:stCondLst>
                                  <p:childTnLst>
                                    <p:animMotion origin="layout" path="M -0.00104 0.15185 L -0.05261 0.15208 " pathEditMode="relative" rAng="0" ptsTypes="AA">
                                      <p:cBhvr>
                                        <p:cTn id="90" dur="2000" fill="hold"/>
                                        <p:tgtEl>
                                          <p:spTgt spid="18"/>
                                        </p:tgtEl>
                                        <p:attrNameLst>
                                          <p:attrName>ppt_x</p:attrName>
                                          <p:attrName>ppt_y</p:attrName>
                                        </p:attrNameLst>
                                      </p:cBhvr>
                                      <p:rCtr x="-2587" y="0"/>
                                    </p:animMotion>
                                  </p:childTnLst>
                                </p:cTn>
                              </p:par>
                              <p:par>
                                <p:cTn id="91" presetID="42" presetClass="path" presetSubtype="0" accel="50000" decel="50000" fill="hold" nodeType="withEffect">
                                  <p:stCondLst>
                                    <p:cond delay="0"/>
                                  </p:stCondLst>
                                  <p:childTnLst>
                                    <p:animMotion origin="layout" path="M -0.0625 4.81481E-6 L -0.00417 0.09861 " pathEditMode="relative" rAng="0" ptsTypes="AA">
                                      <p:cBhvr>
                                        <p:cTn id="92" dur="2000" fill="hold"/>
                                        <p:tgtEl>
                                          <p:spTgt spid="21"/>
                                        </p:tgtEl>
                                        <p:attrNameLst>
                                          <p:attrName>ppt_x</p:attrName>
                                          <p:attrName>ppt_y</p:attrName>
                                        </p:attrNameLst>
                                      </p:cBhvr>
                                      <p:rCtr x="2917" y="4931"/>
                                    </p:animMotion>
                                  </p:childTnLst>
                                </p:cTn>
                              </p:par>
                              <p:par>
                                <p:cTn id="93" presetID="64" presetClass="path" presetSubtype="0" accel="50000" decel="50000" fill="hold" nodeType="withEffect">
                                  <p:stCondLst>
                                    <p:cond delay="0"/>
                                  </p:stCondLst>
                                  <p:childTnLst>
                                    <p:animMotion origin="layout" path="M -0.06041 1.85185E-6 L -0.00208 -0.09028 " pathEditMode="relative" rAng="0" ptsTypes="AA">
                                      <p:cBhvr>
                                        <p:cTn id="94" dur="2000" fill="hold"/>
                                        <p:tgtEl>
                                          <p:spTgt spid="22"/>
                                        </p:tgtEl>
                                        <p:attrNameLst>
                                          <p:attrName>ppt_x</p:attrName>
                                          <p:attrName>ppt_y</p:attrName>
                                        </p:attrNameLst>
                                      </p:cBhvr>
                                      <p:rCtr x="2917" y="-4514"/>
                                    </p:animMotion>
                                  </p:childTnLst>
                                </p:cTn>
                              </p:par>
                              <p:par>
                                <p:cTn id="95" presetID="63" presetClass="path" presetSubtype="0" accel="50000" decel="50000" fill="hold" nodeType="withEffect">
                                  <p:stCondLst>
                                    <p:cond delay="0"/>
                                  </p:stCondLst>
                                  <p:childTnLst>
                                    <p:animMotion origin="layout" path="M -0.075 0.00139 L 0.02396 0.00278 " pathEditMode="relative" rAng="0" ptsTypes="AA">
                                      <p:cBhvr>
                                        <p:cTn id="96" dur="2000" fill="hold"/>
                                        <p:tgtEl>
                                          <p:spTgt spid="23"/>
                                        </p:tgtEl>
                                        <p:attrNameLst>
                                          <p:attrName>ppt_x</p:attrName>
                                          <p:attrName>ppt_y</p:attrName>
                                        </p:attrNameLst>
                                      </p:cBhvr>
                                      <p:rCtr x="4948" y="69"/>
                                    </p:animMotion>
                                  </p:childTnLst>
                                </p:cTn>
                              </p:par>
                              <p:par>
                                <p:cTn id="97" presetID="10" presetClass="entr" presetSubtype="0" fill="hold" grpId="0" nodeType="withEffect">
                                  <p:stCondLst>
                                    <p:cond delay="0"/>
                                  </p:stCondLst>
                                  <p:childTnLst>
                                    <p:set>
                                      <p:cBhvr>
                                        <p:cTn id="98" dur="1" fill="hold">
                                          <p:stCondLst>
                                            <p:cond delay="0"/>
                                          </p:stCondLst>
                                        </p:cTn>
                                        <p:tgtEl>
                                          <p:spTgt spid="180445"/>
                                        </p:tgtEl>
                                        <p:attrNameLst>
                                          <p:attrName>style.visibility</p:attrName>
                                        </p:attrNameLst>
                                      </p:cBhvr>
                                      <p:to>
                                        <p:strVal val="visible"/>
                                      </p:to>
                                    </p:set>
                                    <p:animEffect transition="in" filter="fade">
                                      <p:cBhvr>
                                        <p:cTn id="99" dur="2000"/>
                                        <p:tgtEl>
                                          <p:spTgt spid="18044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80386"/>
                                        </p:tgtEl>
                                        <p:attrNameLst>
                                          <p:attrName>style.visibility</p:attrName>
                                        </p:attrNameLst>
                                      </p:cBhvr>
                                      <p:to>
                                        <p:strVal val="visible"/>
                                      </p:to>
                                    </p:set>
                                    <p:animEffect transition="in" filter="fade">
                                      <p:cBhvr>
                                        <p:cTn id="102" dur="2000"/>
                                        <p:tgtEl>
                                          <p:spTgt spid="180386"/>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80385"/>
                                        </p:tgtEl>
                                        <p:attrNameLst>
                                          <p:attrName>style.visibility</p:attrName>
                                        </p:attrNameLst>
                                      </p:cBhvr>
                                      <p:to>
                                        <p:strVal val="visible"/>
                                      </p:to>
                                    </p:set>
                                    <p:animEffect transition="in" filter="fade">
                                      <p:cBhvr>
                                        <p:cTn id="105" dur="2000"/>
                                        <p:tgtEl>
                                          <p:spTgt spid="180385"/>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80384"/>
                                        </p:tgtEl>
                                        <p:attrNameLst>
                                          <p:attrName>style.visibility</p:attrName>
                                        </p:attrNameLst>
                                      </p:cBhvr>
                                      <p:to>
                                        <p:strVal val="visible"/>
                                      </p:to>
                                    </p:set>
                                    <p:animEffect transition="in" filter="fade">
                                      <p:cBhvr>
                                        <p:cTn id="108" dur="2000"/>
                                        <p:tgtEl>
                                          <p:spTgt spid="180384"/>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180431"/>
                                        </p:tgtEl>
                                        <p:attrNameLst>
                                          <p:attrName>style.visibility</p:attrName>
                                        </p:attrNameLst>
                                      </p:cBhvr>
                                      <p:to>
                                        <p:strVal val="visible"/>
                                      </p:to>
                                    </p:set>
                                    <p:animEffect transition="in" filter="fade">
                                      <p:cBhvr>
                                        <p:cTn id="111" dur="2000"/>
                                        <p:tgtEl>
                                          <p:spTgt spid="180431"/>
                                        </p:tgtEl>
                                      </p:cBhvr>
                                    </p:animEffect>
                                  </p:childTnLst>
                                </p:cTn>
                              </p:par>
                            </p:childTnLst>
                          </p:cTn>
                        </p:par>
                        <p:par>
                          <p:cTn id="112" fill="hold" nodeType="afterGroup">
                            <p:stCondLst>
                              <p:cond delay="7200"/>
                            </p:stCondLst>
                            <p:childTnLst>
                              <p:par>
                                <p:cTn id="113" presetID="9" presetClass="entr" presetSubtype="0" fill="hold" grpId="0" nodeType="afterEffect">
                                  <p:stCondLst>
                                    <p:cond delay="0"/>
                                  </p:stCondLst>
                                  <p:childTnLst>
                                    <p:set>
                                      <p:cBhvr>
                                        <p:cTn id="114" dur="1" fill="hold">
                                          <p:stCondLst>
                                            <p:cond delay="0"/>
                                          </p:stCondLst>
                                        </p:cTn>
                                        <p:tgtEl>
                                          <p:spTgt spid="180435"/>
                                        </p:tgtEl>
                                        <p:attrNameLst>
                                          <p:attrName>style.visibility</p:attrName>
                                        </p:attrNameLst>
                                      </p:cBhvr>
                                      <p:to>
                                        <p:strVal val="visible"/>
                                      </p:to>
                                    </p:set>
                                    <p:animEffect transition="in" filter="dissolve">
                                      <p:cBhvr>
                                        <p:cTn id="115" dur="500"/>
                                        <p:tgtEl>
                                          <p:spTgt spid="180435"/>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xit" presetSubtype="0" fill="hold" grpId="1" nodeType="clickEffect">
                                  <p:stCondLst>
                                    <p:cond delay="0"/>
                                  </p:stCondLst>
                                  <p:childTnLst>
                                    <p:animEffect transition="out" filter="fade">
                                      <p:cBhvr>
                                        <p:cTn id="119" dur="2000"/>
                                        <p:tgtEl>
                                          <p:spTgt spid="180445"/>
                                        </p:tgtEl>
                                      </p:cBhvr>
                                    </p:animEffect>
                                    <p:set>
                                      <p:cBhvr>
                                        <p:cTn id="120" dur="1" fill="hold">
                                          <p:stCondLst>
                                            <p:cond delay="1999"/>
                                          </p:stCondLst>
                                        </p:cTn>
                                        <p:tgtEl>
                                          <p:spTgt spid="180445"/>
                                        </p:tgtEl>
                                        <p:attrNameLst>
                                          <p:attrName>style.visibility</p:attrName>
                                        </p:attrNameLst>
                                      </p:cBhvr>
                                      <p:to>
                                        <p:strVal val="hidden"/>
                                      </p:to>
                                    </p:set>
                                  </p:childTnLst>
                                </p:cTn>
                              </p:par>
                              <p:par>
                                <p:cTn id="121" presetID="10" presetClass="exit" presetSubtype="0" fill="hold" grpId="1" nodeType="withEffect">
                                  <p:stCondLst>
                                    <p:cond delay="0"/>
                                  </p:stCondLst>
                                  <p:childTnLst>
                                    <p:animEffect transition="out" filter="fade">
                                      <p:cBhvr>
                                        <p:cTn id="122" dur="2000"/>
                                        <p:tgtEl>
                                          <p:spTgt spid="180444"/>
                                        </p:tgtEl>
                                      </p:cBhvr>
                                    </p:animEffect>
                                    <p:set>
                                      <p:cBhvr>
                                        <p:cTn id="123" dur="1" fill="hold">
                                          <p:stCondLst>
                                            <p:cond delay="1999"/>
                                          </p:stCondLst>
                                        </p:cTn>
                                        <p:tgtEl>
                                          <p:spTgt spid="180444"/>
                                        </p:tgtEl>
                                        <p:attrNameLst>
                                          <p:attrName>style.visibility</p:attrName>
                                        </p:attrNameLst>
                                      </p:cBhvr>
                                      <p:to>
                                        <p:strVal val="hidden"/>
                                      </p:to>
                                    </p:set>
                                  </p:childTnLst>
                                </p:cTn>
                              </p:par>
                              <p:par>
                                <p:cTn id="124" presetID="10" presetClass="exit" presetSubtype="0" fill="hold" grpId="1" nodeType="withEffect">
                                  <p:stCondLst>
                                    <p:cond delay="0"/>
                                  </p:stCondLst>
                                  <p:childTnLst>
                                    <p:animEffect transition="out" filter="fade">
                                      <p:cBhvr>
                                        <p:cTn id="125" dur="2000"/>
                                        <p:tgtEl>
                                          <p:spTgt spid="180468"/>
                                        </p:tgtEl>
                                      </p:cBhvr>
                                    </p:animEffect>
                                    <p:set>
                                      <p:cBhvr>
                                        <p:cTn id="126" dur="1" fill="hold">
                                          <p:stCondLst>
                                            <p:cond delay="1999"/>
                                          </p:stCondLst>
                                        </p:cTn>
                                        <p:tgtEl>
                                          <p:spTgt spid="180468"/>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2000"/>
                                        <p:tgtEl>
                                          <p:spTgt spid="180467"/>
                                        </p:tgtEl>
                                      </p:cBhvr>
                                    </p:animEffect>
                                    <p:set>
                                      <p:cBhvr>
                                        <p:cTn id="129" dur="1" fill="hold">
                                          <p:stCondLst>
                                            <p:cond delay="1999"/>
                                          </p:stCondLst>
                                        </p:cTn>
                                        <p:tgtEl>
                                          <p:spTgt spid="180467"/>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2000"/>
                                        <p:tgtEl>
                                          <p:spTgt spid="180386"/>
                                        </p:tgtEl>
                                      </p:cBhvr>
                                    </p:animEffect>
                                    <p:set>
                                      <p:cBhvr>
                                        <p:cTn id="132" dur="1" fill="hold">
                                          <p:stCondLst>
                                            <p:cond delay="1999"/>
                                          </p:stCondLst>
                                        </p:cTn>
                                        <p:tgtEl>
                                          <p:spTgt spid="180386"/>
                                        </p:tgtEl>
                                        <p:attrNameLst>
                                          <p:attrName>style.visibility</p:attrName>
                                        </p:attrNameLst>
                                      </p:cBhvr>
                                      <p:to>
                                        <p:strVal val="hidden"/>
                                      </p:to>
                                    </p:set>
                                  </p:childTnLst>
                                </p:cTn>
                              </p:par>
                              <p:par>
                                <p:cTn id="133" presetID="10" presetClass="exit" presetSubtype="0" fill="hold" grpId="1" nodeType="withEffect">
                                  <p:stCondLst>
                                    <p:cond delay="0"/>
                                  </p:stCondLst>
                                  <p:childTnLst>
                                    <p:animEffect transition="out" filter="fade">
                                      <p:cBhvr>
                                        <p:cTn id="134" dur="2000"/>
                                        <p:tgtEl>
                                          <p:spTgt spid="180385"/>
                                        </p:tgtEl>
                                      </p:cBhvr>
                                    </p:animEffect>
                                    <p:set>
                                      <p:cBhvr>
                                        <p:cTn id="135" dur="1" fill="hold">
                                          <p:stCondLst>
                                            <p:cond delay="1999"/>
                                          </p:stCondLst>
                                        </p:cTn>
                                        <p:tgtEl>
                                          <p:spTgt spid="180385"/>
                                        </p:tgtEl>
                                        <p:attrNameLst>
                                          <p:attrName>style.visibility</p:attrName>
                                        </p:attrNameLst>
                                      </p:cBhvr>
                                      <p:to>
                                        <p:strVal val="hidden"/>
                                      </p:to>
                                    </p:set>
                                  </p:childTnLst>
                                </p:cTn>
                              </p:par>
                              <p:par>
                                <p:cTn id="136" presetID="10" presetClass="exit" presetSubtype="0" fill="hold" grpId="1" nodeType="withEffect">
                                  <p:stCondLst>
                                    <p:cond delay="0"/>
                                  </p:stCondLst>
                                  <p:childTnLst>
                                    <p:animEffect transition="out" filter="fade">
                                      <p:cBhvr>
                                        <p:cTn id="137" dur="2000"/>
                                        <p:tgtEl>
                                          <p:spTgt spid="180384"/>
                                        </p:tgtEl>
                                      </p:cBhvr>
                                    </p:animEffect>
                                    <p:set>
                                      <p:cBhvr>
                                        <p:cTn id="138" dur="1" fill="hold">
                                          <p:stCondLst>
                                            <p:cond delay="1999"/>
                                          </p:stCondLst>
                                        </p:cTn>
                                        <p:tgtEl>
                                          <p:spTgt spid="180384"/>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2000"/>
                                        <p:tgtEl>
                                          <p:spTgt spid="180431"/>
                                        </p:tgtEl>
                                      </p:cBhvr>
                                    </p:animEffect>
                                    <p:set>
                                      <p:cBhvr>
                                        <p:cTn id="141" dur="1" fill="hold">
                                          <p:stCondLst>
                                            <p:cond delay="1999"/>
                                          </p:stCondLst>
                                        </p:cTn>
                                        <p:tgtEl>
                                          <p:spTgt spid="180431"/>
                                        </p:tgtEl>
                                        <p:attrNameLst>
                                          <p:attrName>style.visibility</p:attrName>
                                        </p:attrNameLst>
                                      </p:cBhvr>
                                      <p:to>
                                        <p:strVal val="hidden"/>
                                      </p:to>
                                    </p:set>
                                  </p:childTnLst>
                                </p:cTn>
                              </p:par>
                              <p:par>
                                <p:cTn id="142" presetID="9" presetClass="exit" presetSubtype="0" fill="hold" grpId="1" nodeType="withEffect">
                                  <p:stCondLst>
                                    <p:cond delay="0"/>
                                  </p:stCondLst>
                                  <p:childTnLst>
                                    <p:animEffect transition="out" filter="dissolve">
                                      <p:cBhvr>
                                        <p:cTn id="143" dur="500"/>
                                        <p:tgtEl>
                                          <p:spTgt spid="180435"/>
                                        </p:tgtEl>
                                      </p:cBhvr>
                                    </p:animEffect>
                                    <p:set>
                                      <p:cBhvr>
                                        <p:cTn id="144" dur="1" fill="hold">
                                          <p:stCondLst>
                                            <p:cond delay="499"/>
                                          </p:stCondLst>
                                        </p:cTn>
                                        <p:tgtEl>
                                          <p:spTgt spid="180435"/>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2000"/>
                                        <p:tgtEl>
                                          <p:spTgt spid="180466"/>
                                        </p:tgtEl>
                                      </p:cBhvr>
                                    </p:animEffect>
                                    <p:set>
                                      <p:cBhvr>
                                        <p:cTn id="147" dur="1" fill="hold">
                                          <p:stCondLst>
                                            <p:cond delay="1999"/>
                                          </p:stCondLst>
                                        </p:cTn>
                                        <p:tgtEl>
                                          <p:spTgt spid="180466"/>
                                        </p:tgtEl>
                                        <p:attrNameLst>
                                          <p:attrName>style.visibility</p:attrName>
                                        </p:attrNameLst>
                                      </p:cBhvr>
                                      <p:to>
                                        <p:strVal val="hidden"/>
                                      </p:to>
                                    </p:set>
                                  </p:childTnLst>
                                </p:cTn>
                              </p:par>
                              <p:par>
                                <p:cTn id="148" presetID="10" presetClass="exit" presetSubtype="0" fill="hold" grpId="1" nodeType="withEffect">
                                  <p:stCondLst>
                                    <p:cond delay="0"/>
                                  </p:stCondLst>
                                  <p:childTnLst>
                                    <p:animEffect transition="out" filter="fade">
                                      <p:cBhvr>
                                        <p:cTn id="149" dur="2000"/>
                                        <p:tgtEl>
                                          <p:spTgt spid="180465"/>
                                        </p:tgtEl>
                                      </p:cBhvr>
                                    </p:animEffect>
                                    <p:set>
                                      <p:cBhvr>
                                        <p:cTn id="150" dur="1" fill="hold">
                                          <p:stCondLst>
                                            <p:cond delay="1999"/>
                                          </p:stCondLst>
                                        </p:cTn>
                                        <p:tgtEl>
                                          <p:spTgt spid="180465"/>
                                        </p:tgtEl>
                                        <p:attrNameLst>
                                          <p:attrName>style.visibility</p:attrName>
                                        </p:attrNameLst>
                                      </p:cBhvr>
                                      <p:to>
                                        <p:strVal val="hidden"/>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42" presetClass="path" presetSubtype="0" accel="50000" decel="50000" fill="hold" nodeType="clickEffect">
                                  <p:stCondLst>
                                    <p:cond delay="0"/>
                                  </p:stCondLst>
                                  <p:childTnLst>
                                    <p:animMotion origin="layout" path="M -2.22222E-6 3.7037E-6 L 0.01146 0.05416 " pathEditMode="relative" rAng="0" ptsTypes="AA">
                                      <p:cBhvr>
                                        <p:cTn id="154" dur="2000" fill="hold"/>
                                        <p:tgtEl>
                                          <p:spTgt spid="7"/>
                                        </p:tgtEl>
                                        <p:attrNameLst>
                                          <p:attrName>ppt_x</p:attrName>
                                          <p:attrName>ppt_y</p:attrName>
                                        </p:attrNameLst>
                                      </p:cBhvr>
                                      <p:rCtr x="573" y="2708"/>
                                    </p:animMotion>
                                  </p:childTnLst>
                                </p:cTn>
                              </p:par>
                            </p:childTnLst>
                          </p:cTn>
                        </p:par>
                        <p:par>
                          <p:cTn id="155" fill="hold" nodeType="afterGroup">
                            <p:stCondLst>
                              <p:cond delay="2000"/>
                            </p:stCondLst>
                            <p:childTnLst>
                              <p:par>
                                <p:cTn id="156" presetID="10" presetClass="exit" presetSubtype="0" fill="hold" nodeType="afterEffect">
                                  <p:stCondLst>
                                    <p:cond delay="0"/>
                                  </p:stCondLst>
                                  <p:childTnLst>
                                    <p:animEffect transition="out" filter="fade">
                                      <p:cBhvr>
                                        <p:cTn id="157" dur="3000"/>
                                        <p:tgtEl>
                                          <p:spTgt spid="8"/>
                                        </p:tgtEl>
                                      </p:cBhvr>
                                    </p:animEffect>
                                    <p:set>
                                      <p:cBhvr>
                                        <p:cTn id="158" dur="1" fill="hold">
                                          <p:stCondLst>
                                            <p:cond delay="2999"/>
                                          </p:stCondLst>
                                        </p:cTn>
                                        <p:tgtEl>
                                          <p:spTgt spid="8"/>
                                        </p:tgtEl>
                                        <p:attrNameLst>
                                          <p:attrName>style.visibility</p:attrName>
                                        </p:attrNameLst>
                                      </p:cBhvr>
                                      <p:to>
                                        <p:strVal val="hidden"/>
                                      </p:to>
                                    </p:set>
                                  </p:childTnLst>
                                </p:cTn>
                              </p:par>
                              <p:par>
                                <p:cTn id="159" presetID="10" presetClass="exit" presetSubtype="0" fill="hold" grpId="1" nodeType="withEffect">
                                  <p:stCondLst>
                                    <p:cond delay="0"/>
                                  </p:stCondLst>
                                  <p:childTnLst>
                                    <p:animEffect transition="out" filter="fade">
                                      <p:cBhvr>
                                        <p:cTn id="160" dur="3000"/>
                                        <p:tgtEl>
                                          <p:spTgt spid="180313"/>
                                        </p:tgtEl>
                                      </p:cBhvr>
                                    </p:animEffect>
                                    <p:set>
                                      <p:cBhvr>
                                        <p:cTn id="161" dur="1" fill="hold">
                                          <p:stCondLst>
                                            <p:cond delay="2999"/>
                                          </p:stCondLst>
                                        </p:cTn>
                                        <p:tgtEl>
                                          <p:spTgt spid="180313"/>
                                        </p:tgtEl>
                                        <p:attrNameLst>
                                          <p:attrName>style.visibility</p:attrName>
                                        </p:attrNameLst>
                                      </p:cBhvr>
                                      <p:to>
                                        <p:strVal val="hidden"/>
                                      </p:to>
                                    </p:set>
                                  </p:childTnLst>
                                </p:cTn>
                              </p:par>
                              <p:par>
                                <p:cTn id="162" presetID="10" presetClass="exit" presetSubtype="0" fill="hold" grpId="1" nodeType="withEffect">
                                  <p:stCondLst>
                                    <p:cond delay="0"/>
                                  </p:stCondLst>
                                  <p:childTnLst>
                                    <p:animEffect transition="out" filter="fade">
                                      <p:cBhvr>
                                        <p:cTn id="163" dur="3000"/>
                                        <p:tgtEl>
                                          <p:spTgt spid="180312"/>
                                        </p:tgtEl>
                                      </p:cBhvr>
                                    </p:animEffect>
                                    <p:set>
                                      <p:cBhvr>
                                        <p:cTn id="164" dur="1" fill="hold">
                                          <p:stCondLst>
                                            <p:cond delay="2999"/>
                                          </p:stCondLst>
                                        </p:cTn>
                                        <p:tgtEl>
                                          <p:spTgt spid="180312"/>
                                        </p:tgtEl>
                                        <p:attrNameLst>
                                          <p:attrName>style.visibility</p:attrName>
                                        </p:attrNameLst>
                                      </p:cBhvr>
                                      <p:to>
                                        <p:strVal val="hidden"/>
                                      </p:to>
                                    </p:set>
                                  </p:childTnLst>
                                </p:cTn>
                              </p:par>
                              <p:par>
                                <p:cTn id="165" presetID="10" presetClass="exit" presetSubtype="0" fill="hold" nodeType="withEffect">
                                  <p:stCondLst>
                                    <p:cond delay="0"/>
                                  </p:stCondLst>
                                  <p:childTnLst>
                                    <p:animEffect transition="out" filter="fade">
                                      <p:cBhvr>
                                        <p:cTn id="166" dur="3000"/>
                                        <p:tgtEl>
                                          <p:spTgt spid="9"/>
                                        </p:tgtEl>
                                      </p:cBhvr>
                                    </p:animEffect>
                                    <p:set>
                                      <p:cBhvr>
                                        <p:cTn id="167" dur="1" fill="hold">
                                          <p:stCondLst>
                                            <p:cond delay="2999"/>
                                          </p:stCondLst>
                                        </p:cTn>
                                        <p:tgtEl>
                                          <p:spTgt spid="9"/>
                                        </p:tgtEl>
                                        <p:attrNameLst>
                                          <p:attrName>style.visibility</p:attrName>
                                        </p:attrNameLst>
                                      </p:cBhvr>
                                      <p:to>
                                        <p:strVal val="hidden"/>
                                      </p:to>
                                    </p:set>
                                  </p:childTnLst>
                                </p:cTn>
                              </p:par>
                              <p:par>
                                <p:cTn id="168" presetID="10" presetClass="exit" presetSubtype="0" fill="hold" grpId="0" nodeType="withEffect">
                                  <p:stCondLst>
                                    <p:cond delay="0"/>
                                  </p:stCondLst>
                                  <p:childTnLst>
                                    <p:animEffect transition="out" filter="fade">
                                      <p:cBhvr>
                                        <p:cTn id="169" dur="3000"/>
                                        <p:tgtEl>
                                          <p:spTgt spid="180316"/>
                                        </p:tgtEl>
                                      </p:cBhvr>
                                    </p:animEffect>
                                    <p:set>
                                      <p:cBhvr>
                                        <p:cTn id="170" dur="1" fill="hold">
                                          <p:stCondLst>
                                            <p:cond delay="2999"/>
                                          </p:stCondLst>
                                        </p:cTn>
                                        <p:tgtEl>
                                          <p:spTgt spid="180316"/>
                                        </p:tgtEl>
                                        <p:attrNameLst>
                                          <p:attrName>style.visibility</p:attrName>
                                        </p:attrNameLst>
                                      </p:cBhvr>
                                      <p:to>
                                        <p:strVal val="hidden"/>
                                      </p:to>
                                    </p:set>
                                  </p:childTnLst>
                                </p:cTn>
                              </p:par>
                              <p:par>
                                <p:cTn id="171" presetID="10" presetClass="exit" presetSubtype="0" fill="hold" grpId="0" nodeType="withEffect">
                                  <p:stCondLst>
                                    <p:cond delay="0"/>
                                  </p:stCondLst>
                                  <p:childTnLst>
                                    <p:animEffect transition="out" filter="fade">
                                      <p:cBhvr>
                                        <p:cTn id="172" dur="3000"/>
                                        <p:tgtEl>
                                          <p:spTgt spid="180311"/>
                                        </p:tgtEl>
                                      </p:cBhvr>
                                    </p:animEffect>
                                    <p:set>
                                      <p:cBhvr>
                                        <p:cTn id="173" dur="1" fill="hold">
                                          <p:stCondLst>
                                            <p:cond delay="2999"/>
                                          </p:stCondLst>
                                        </p:cTn>
                                        <p:tgtEl>
                                          <p:spTgt spid="180311"/>
                                        </p:tgtEl>
                                        <p:attrNameLst>
                                          <p:attrName>style.visibility</p:attrName>
                                        </p:attrNameLst>
                                      </p:cBhvr>
                                      <p:to>
                                        <p:strVal val="hidden"/>
                                      </p:to>
                                    </p:set>
                                  </p:childTnLst>
                                </p:cTn>
                              </p:par>
                              <p:par>
                                <p:cTn id="174" presetID="10" presetClass="exit" presetSubtype="0" fill="hold" grpId="1" nodeType="withEffect">
                                  <p:stCondLst>
                                    <p:cond delay="0"/>
                                  </p:stCondLst>
                                  <p:childTnLst>
                                    <p:animEffect transition="out" filter="fade">
                                      <p:cBhvr>
                                        <p:cTn id="175" dur="3000"/>
                                        <p:tgtEl>
                                          <p:spTgt spid="180314"/>
                                        </p:tgtEl>
                                      </p:cBhvr>
                                    </p:animEffect>
                                    <p:set>
                                      <p:cBhvr>
                                        <p:cTn id="176" dur="1" fill="hold">
                                          <p:stCondLst>
                                            <p:cond delay="2999"/>
                                          </p:stCondLst>
                                        </p:cTn>
                                        <p:tgtEl>
                                          <p:spTgt spid="180314"/>
                                        </p:tgtEl>
                                        <p:attrNameLst>
                                          <p:attrName>style.visibility</p:attrName>
                                        </p:attrNameLst>
                                      </p:cBhvr>
                                      <p:to>
                                        <p:strVal val="hidden"/>
                                      </p:to>
                                    </p:set>
                                  </p:childTnLst>
                                </p:cTn>
                              </p:par>
                              <p:par>
                                <p:cTn id="177" presetID="10" presetClass="exit" presetSubtype="0" fill="hold" grpId="1" nodeType="withEffect">
                                  <p:stCondLst>
                                    <p:cond delay="0"/>
                                  </p:stCondLst>
                                  <p:childTnLst>
                                    <p:animEffect transition="out" filter="fade">
                                      <p:cBhvr>
                                        <p:cTn id="178" dur="3000"/>
                                        <p:tgtEl>
                                          <p:spTgt spid="180315"/>
                                        </p:tgtEl>
                                      </p:cBhvr>
                                    </p:animEffect>
                                    <p:set>
                                      <p:cBhvr>
                                        <p:cTn id="179" dur="1" fill="hold">
                                          <p:stCondLst>
                                            <p:cond delay="2999"/>
                                          </p:stCondLst>
                                        </p:cTn>
                                        <p:tgtEl>
                                          <p:spTgt spid="180315"/>
                                        </p:tgtEl>
                                        <p:attrNameLst>
                                          <p:attrName>style.visibility</p:attrName>
                                        </p:attrNameLst>
                                      </p:cBhvr>
                                      <p:to>
                                        <p:strVal val="hidden"/>
                                      </p:to>
                                    </p:set>
                                  </p:childTnLst>
                                </p:cTn>
                              </p:par>
                              <p:par>
                                <p:cTn id="180" presetID="10" presetClass="exit" presetSubtype="0" fill="hold" nodeType="withEffect">
                                  <p:stCondLst>
                                    <p:cond delay="0"/>
                                  </p:stCondLst>
                                  <p:childTnLst>
                                    <p:animEffect transition="out" filter="fade">
                                      <p:cBhvr>
                                        <p:cTn id="181" dur="3000"/>
                                        <p:tgtEl>
                                          <p:spTgt spid="17"/>
                                        </p:tgtEl>
                                      </p:cBhvr>
                                    </p:animEffect>
                                    <p:set>
                                      <p:cBhvr>
                                        <p:cTn id="182" dur="1" fill="hold">
                                          <p:stCondLst>
                                            <p:cond delay="2999"/>
                                          </p:stCondLst>
                                        </p:cTn>
                                        <p:tgtEl>
                                          <p:spTgt spid="17"/>
                                        </p:tgtEl>
                                        <p:attrNameLst>
                                          <p:attrName>style.visibility</p:attrName>
                                        </p:attrNameLst>
                                      </p:cBhvr>
                                      <p:to>
                                        <p:strVal val="hidden"/>
                                      </p:to>
                                    </p:set>
                                  </p:childTnLst>
                                </p:cTn>
                              </p:par>
                              <p:par>
                                <p:cTn id="183" presetID="10" presetClass="exit" presetSubtype="0" fill="hold" grpId="0" nodeType="withEffect">
                                  <p:stCondLst>
                                    <p:cond delay="0"/>
                                  </p:stCondLst>
                                  <p:childTnLst>
                                    <p:animEffect transition="out" filter="fade">
                                      <p:cBhvr>
                                        <p:cTn id="184" dur="3000"/>
                                        <p:tgtEl>
                                          <p:spTgt spid="180317"/>
                                        </p:tgtEl>
                                      </p:cBhvr>
                                    </p:animEffect>
                                    <p:set>
                                      <p:cBhvr>
                                        <p:cTn id="185" dur="1" fill="hold">
                                          <p:stCondLst>
                                            <p:cond delay="2999"/>
                                          </p:stCondLst>
                                        </p:cTn>
                                        <p:tgtEl>
                                          <p:spTgt spid="180317"/>
                                        </p:tgtEl>
                                        <p:attrNameLst>
                                          <p:attrName>style.visibility</p:attrName>
                                        </p:attrNameLst>
                                      </p:cBhvr>
                                      <p:to>
                                        <p:strVal val="hidden"/>
                                      </p:to>
                                    </p:set>
                                  </p:childTnLst>
                                </p:cTn>
                              </p:par>
                              <p:par>
                                <p:cTn id="186" presetID="10" presetClass="exit" presetSubtype="0" fill="hold" nodeType="withEffect">
                                  <p:stCondLst>
                                    <p:cond delay="0"/>
                                  </p:stCondLst>
                                  <p:childTnLst>
                                    <p:animEffect transition="out" filter="fade">
                                      <p:cBhvr>
                                        <p:cTn id="187" dur="3000"/>
                                        <p:tgtEl>
                                          <p:spTgt spid="12"/>
                                        </p:tgtEl>
                                      </p:cBhvr>
                                    </p:animEffect>
                                    <p:set>
                                      <p:cBhvr>
                                        <p:cTn id="188" dur="1" fill="hold">
                                          <p:stCondLst>
                                            <p:cond delay="2999"/>
                                          </p:stCondLst>
                                        </p:cTn>
                                        <p:tgtEl>
                                          <p:spTgt spid="12"/>
                                        </p:tgtEl>
                                        <p:attrNameLst>
                                          <p:attrName>style.visibility</p:attrName>
                                        </p:attrNameLst>
                                      </p:cBhvr>
                                      <p:to>
                                        <p:strVal val="hidden"/>
                                      </p:to>
                                    </p:set>
                                  </p:childTnLst>
                                </p:cTn>
                              </p:par>
                              <p:par>
                                <p:cTn id="189" presetID="10" presetClass="entr" presetSubtype="0" fill="hold" nodeType="withEffect">
                                  <p:stCondLst>
                                    <p:cond delay="0"/>
                                  </p:stCondLst>
                                  <p:childTnLst>
                                    <p:set>
                                      <p:cBhvr>
                                        <p:cTn id="190" dur="1" fill="hold">
                                          <p:stCondLst>
                                            <p:cond delay="0"/>
                                          </p:stCondLst>
                                        </p:cTn>
                                        <p:tgtEl>
                                          <p:spTgt spid="16"/>
                                        </p:tgtEl>
                                        <p:attrNameLst>
                                          <p:attrName>style.visibility</p:attrName>
                                        </p:attrNameLst>
                                      </p:cBhvr>
                                      <p:to>
                                        <p:strVal val="visible"/>
                                      </p:to>
                                    </p:set>
                                    <p:animEffect transition="in" filter="fade">
                                      <p:cBhvr>
                                        <p:cTn id="191" dur="2000"/>
                                        <p:tgtEl>
                                          <p:spTgt spid="16"/>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64" presetClass="path" presetSubtype="0" accel="50000" decel="50000" fill="hold" nodeType="clickEffect">
                                  <p:stCondLst>
                                    <p:cond delay="0"/>
                                  </p:stCondLst>
                                  <p:childTnLst>
                                    <p:animMotion origin="layout" path="M -0.0526 0.15209 L -0.14948 0.05093 " pathEditMode="relative" rAng="0" ptsTypes="AA">
                                      <p:cBhvr>
                                        <p:cTn id="195" dur="2000" fill="hold"/>
                                        <p:tgtEl>
                                          <p:spTgt spid="18"/>
                                        </p:tgtEl>
                                        <p:attrNameLst>
                                          <p:attrName>ppt_x</p:attrName>
                                          <p:attrName>ppt_y</p:attrName>
                                        </p:attrNameLst>
                                      </p:cBhvr>
                                      <p:rCtr x="-4844" y="-5069"/>
                                    </p:animMotion>
                                  </p:childTnLst>
                                </p:cTn>
                              </p:par>
                            </p:childTnLst>
                          </p:cTn>
                        </p:par>
                        <p:par>
                          <p:cTn id="196" fill="hold" nodeType="afterGroup">
                            <p:stCondLst>
                              <p:cond delay="2000"/>
                            </p:stCondLst>
                            <p:childTnLst>
                              <p:par>
                                <p:cTn id="197" presetID="35" presetClass="path" presetSubtype="0" accel="50000" decel="50000" fill="hold" nodeType="afterEffect">
                                  <p:stCondLst>
                                    <p:cond delay="0"/>
                                  </p:stCondLst>
                                  <p:childTnLst>
                                    <p:animMotion origin="layout" path="M 0.01146 0.05417 L -0.05313 0.00695 " pathEditMode="relative" rAng="0" ptsTypes="AA">
                                      <p:cBhvr>
                                        <p:cTn id="198" dur="2000" fill="hold"/>
                                        <p:tgtEl>
                                          <p:spTgt spid="7"/>
                                        </p:tgtEl>
                                        <p:attrNameLst>
                                          <p:attrName>ppt_x</p:attrName>
                                          <p:attrName>ppt_y</p:attrName>
                                        </p:attrNameLst>
                                      </p:cBhvr>
                                      <p:rCtr x="-3229" y="-2361"/>
                                    </p:animMotion>
                                  </p:childTnLst>
                                </p:cTn>
                              </p:par>
                              <p:par>
                                <p:cTn id="199" presetID="35" presetClass="path" presetSubtype="0" accel="50000" decel="50000" fill="hold" nodeType="withEffect">
                                  <p:stCondLst>
                                    <p:cond delay="0"/>
                                  </p:stCondLst>
                                  <p:childTnLst>
                                    <p:animMotion origin="layout" path="M -0.00417 0.09854 L -0.09114 -0.0044 " pathEditMode="relative" rAng="0" ptsTypes="AA">
                                      <p:cBhvr>
                                        <p:cTn id="200" dur="2000" fill="hold"/>
                                        <p:tgtEl>
                                          <p:spTgt spid="21"/>
                                        </p:tgtEl>
                                        <p:attrNameLst>
                                          <p:attrName>ppt_x</p:attrName>
                                          <p:attrName>ppt_y</p:attrName>
                                        </p:attrNameLst>
                                      </p:cBhvr>
                                      <p:rCtr x="-4358" y="-5158"/>
                                    </p:animMotion>
                                  </p:childTnLst>
                                </p:cTn>
                              </p:par>
                              <p:par>
                                <p:cTn id="201" presetID="42" presetClass="path" presetSubtype="0" accel="50000" decel="50000" fill="hold" nodeType="withEffect">
                                  <p:stCondLst>
                                    <p:cond delay="0"/>
                                  </p:stCondLst>
                                  <p:childTnLst>
                                    <p:animMotion origin="layout" path="M -0.00208 -0.09022 L -0.08889 0.0037 " pathEditMode="relative" rAng="0" ptsTypes="AA">
                                      <p:cBhvr>
                                        <p:cTn id="202" dur="2000" fill="hold"/>
                                        <p:tgtEl>
                                          <p:spTgt spid="22"/>
                                        </p:tgtEl>
                                        <p:attrNameLst>
                                          <p:attrName>ppt_x</p:attrName>
                                          <p:attrName>ppt_y</p:attrName>
                                        </p:attrNameLst>
                                      </p:cBhvr>
                                      <p:rCtr x="-4340" y="4696"/>
                                    </p:animMotion>
                                  </p:childTnLst>
                                </p:cTn>
                              </p:par>
                              <p:par>
                                <p:cTn id="203" presetID="35" presetClass="path" presetSubtype="0" accel="50000" decel="50000" fill="hold" nodeType="withEffect">
                                  <p:stCondLst>
                                    <p:cond delay="0"/>
                                  </p:stCondLst>
                                  <p:childTnLst>
                                    <p:animMotion origin="layout" path="M 0.02396 0.00278 L -0.08177 0.00532 " pathEditMode="relative" rAng="0" ptsTypes="AA">
                                      <p:cBhvr>
                                        <p:cTn id="204" dur="2000" fill="hold"/>
                                        <p:tgtEl>
                                          <p:spTgt spid="23"/>
                                        </p:tgtEl>
                                        <p:attrNameLst>
                                          <p:attrName>ppt_x</p:attrName>
                                          <p:attrName>ppt_y</p:attrName>
                                        </p:attrNameLst>
                                      </p:cBhvr>
                                      <p:rCtr x="-5295" y="116"/>
                                    </p:animMotion>
                                  </p:childTnLst>
                                </p:cTn>
                              </p:par>
                              <p:par>
                                <p:cTn id="205" presetID="64" presetClass="path" presetSubtype="0" accel="50000" decel="50000" fill="hold" nodeType="withEffect">
                                  <p:stCondLst>
                                    <p:cond delay="0"/>
                                  </p:stCondLst>
                                  <p:childTnLst>
                                    <p:animMotion origin="layout" path="M -0.06771 0.08611 L -0.06771 -2.59259E-6 " pathEditMode="relative" rAng="0" ptsTypes="AA">
                                      <p:cBhvr>
                                        <p:cTn id="206" dur="2000" fill="hold"/>
                                        <p:tgtEl>
                                          <p:spTgt spid="15"/>
                                        </p:tgtEl>
                                        <p:attrNameLst>
                                          <p:attrName>ppt_x</p:attrName>
                                          <p:attrName>ppt_y</p:attrName>
                                        </p:attrNameLst>
                                      </p:cBhvr>
                                      <p:rCtr x="0" y="-4306"/>
                                    </p:animMotion>
                                  </p:childTnLst>
                                </p:cTn>
                              </p:par>
                              <p:par>
                                <p:cTn id="207" presetID="42" presetClass="path" presetSubtype="0" accel="50000" decel="50000" fill="hold" nodeType="withEffect">
                                  <p:stCondLst>
                                    <p:cond delay="0"/>
                                  </p:stCondLst>
                                  <p:childTnLst>
                                    <p:animMotion origin="layout" path="M -0.06875 -0.06806 L -0.06875 0.00555 " pathEditMode="relative" rAng="0" ptsTypes="AA">
                                      <p:cBhvr>
                                        <p:cTn id="208" dur="2000" fill="hold"/>
                                        <p:tgtEl>
                                          <p:spTgt spid="20"/>
                                        </p:tgtEl>
                                        <p:attrNameLst>
                                          <p:attrName>ppt_x</p:attrName>
                                          <p:attrName>ppt_y</p:attrName>
                                        </p:attrNameLst>
                                      </p:cBhvr>
                                      <p:rCtr x="0" y="3681"/>
                                    </p:animMotion>
                                  </p:childTnLst>
                                </p:cTn>
                              </p:par>
                            </p:childTnLst>
                          </p:cTn>
                        </p:par>
                        <p:par>
                          <p:cTn id="209" fill="hold" nodeType="afterGroup">
                            <p:stCondLst>
                              <p:cond delay="4000"/>
                            </p:stCondLst>
                            <p:childTnLst>
                              <p:par>
                                <p:cTn id="210" presetID="10" presetClass="entr" presetSubtype="0" fill="hold" grpId="0" nodeType="afterEffect">
                                  <p:stCondLst>
                                    <p:cond delay="0"/>
                                  </p:stCondLst>
                                  <p:childTnLst>
                                    <p:set>
                                      <p:cBhvr>
                                        <p:cTn id="211" dur="1" fill="hold">
                                          <p:stCondLst>
                                            <p:cond delay="0"/>
                                          </p:stCondLst>
                                        </p:cTn>
                                        <p:tgtEl>
                                          <p:spTgt spid="180428"/>
                                        </p:tgtEl>
                                        <p:attrNameLst>
                                          <p:attrName>style.visibility</p:attrName>
                                        </p:attrNameLst>
                                      </p:cBhvr>
                                      <p:to>
                                        <p:strVal val="visible"/>
                                      </p:to>
                                    </p:set>
                                    <p:animEffect transition="in" filter="fade">
                                      <p:cBhvr>
                                        <p:cTn id="212" dur="2000"/>
                                        <p:tgtEl>
                                          <p:spTgt spid="180428"/>
                                        </p:tgtEl>
                                      </p:cBhvr>
                                    </p:animEffect>
                                  </p:childTnLst>
                                </p:cTn>
                              </p:par>
                              <p:par>
                                <p:cTn id="213" presetID="10" presetClass="entr" presetSubtype="0" fill="hold" grpId="0" nodeType="withEffect">
                                  <p:stCondLst>
                                    <p:cond delay="0"/>
                                  </p:stCondLst>
                                  <p:childTnLst>
                                    <p:set>
                                      <p:cBhvr>
                                        <p:cTn id="214" dur="1" fill="hold">
                                          <p:stCondLst>
                                            <p:cond delay="0"/>
                                          </p:stCondLst>
                                        </p:cTn>
                                        <p:tgtEl>
                                          <p:spTgt spid="180427"/>
                                        </p:tgtEl>
                                        <p:attrNameLst>
                                          <p:attrName>style.visibility</p:attrName>
                                        </p:attrNameLst>
                                      </p:cBhvr>
                                      <p:to>
                                        <p:strVal val="visible"/>
                                      </p:to>
                                    </p:set>
                                    <p:animEffect transition="in" filter="fade">
                                      <p:cBhvr>
                                        <p:cTn id="215" dur="2000"/>
                                        <p:tgtEl>
                                          <p:spTgt spid="180427"/>
                                        </p:tgtEl>
                                      </p:cBhvr>
                                    </p:animEffect>
                                  </p:childTnLst>
                                </p:cTn>
                              </p:par>
                              <p:par>
                                <p:cTn id="216" presetID="10" presetClass="entr" presetSubtype="0" fill="hold" grpId="0" nodeType="withEffect">
                                  <p:stCondLst>
                                    <p:cond delay="0"/>
                                  </p:stCondLst>
                                  <p:childTnLst>
                                    <p:set>
                                      <p:cBhvr>
                                        <p:cTn id="217" dur="1" fill="hold">
                                          <p:stCondLst>
                                            <p:cond delay="0"/>
                                          </p:stCondLst>
                                        </p:cTn>
                                        <p:tgtEl>
                                          <p:spTgt spid="180426"/>
                                        </p:tgtEl>
                                        <p:attrNameLst>
                                          <p:attrName>style.visibility</p:attrName>
                                        </p:attrNameLst>
                                      </p:cBhvr>
                                      <p:to>
                                        <p:strVal val="visible"/>
                                      </p:to>
                                    </p:set>
                                    <p:animEffect transition="in" filter="fade">
                                      <p:cBhvr>
                                        <p:cTn id="218" dur="2000"/>
                                        <p:tgtEl>
                                          <p:spTgt spid="180426"/>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180429"/>
                                        </p:tgtEl>
                                        <p:attrNameLst>
                                          <p:attrName>style.visibility</p:attrName>
                                        </p:attrNameLst>
                                      </p:cBhvr>
                                      <p:to>
                                        <p:strVal val="visible"/>
                                      </p:to>
                                    </p:set>
                                    <p:animEffect transition="in" filter="fade">
                                      <p:cBhvr>
                                        <p:cTn id="221" dur="2000"/>
                                        <p:tgtEl>
                                          <p:spTgt spid="180429"/>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180430"/>
                                        </p:tgtEl>
                                        <p:attrNameLst>
                                          <p:attrName>style.visibility</p:attrName>
                                        </p:attrNameLst>
                                      </p:cBhvr>
                                      <p:to>
                                        <p:strVal val="visible"/>
                                      </p:to>
                                    </p:set>
                                    <p:animEffect transition="in" filter="fade">
                                      <p:cBhvr>
                                        <p:cTn id="224" dur="2000"/>
                                        <p:tgtEl>
                                          <p:spTgt spid="180430"/>
                                        </p:tgtEl>
                                      </p:cBhvr>
                                    </p:animEffect>
                                  </p:childTnLst>
                                </p:cTn>
                              </p:par>
                              <p:par>
                                <p:cTn id="225" presetID="10" presetClass="entr" presetSubtype="0" fill="hold" grpId="0" nodeType="withEffect">
                                  <p:stCondLst>
                                    <p:cond delay="0"/>
                                  </p:stCondLst>
                                  <p:childTnLst>
                                    <p:set>
                                      <p:cBhvr>
                                        <p:cTn id="226" dur="1" fill="hold">
                                          <p:stCondLst>
                                            <p:cond delay="0"/>
                                          </p:stCondLst>
                                        </p:cTn>
                                        <p:tgtEl>
                                          <p:spTgt spid="180454"/>
                                        </p:tgtEl>
                                        <p:attrNameLst>
                                          <p:attrName>style.visibility</p:attrName>
                                        </p:attrNameLst>
                                      </p:cBhvr>
                                      <p:to>
                                        <p:strVal val="visible"/>
                                      </p:to>
                                    </p:set>
                                    <p:animEffect transition="in" filter="fade">
                                      <p:cBhvr>
                                        <p:cTn id="227" dur="2000"/>
                                        <p:tgtEl>
                                          <p:spTgt spid="180454"/>
                                        </p:tgtEl>
                                      </p:cBhvr>
                                    </p:animEffect>
                                  </p:childTnLst>
                                </p:cTn>
                              </p:par>
                              <p:par>
                                <p:cTn id="228" presetID="10" presetClass="entr" presetSubtype="0" fill="hold" grpId="0" nodeType="withEffect">
                                  <p:stCondLst>
                                    <p:cond delay="0"/>
                                  </p:stCondLst>
                                  <p:childTnLst>
                                    <p:set>
                                      <p:cBhvr>
                                        <p:cTn id="229" dur="1" fill="hold">
                                          <p:stCondLst>
                                            <p:cond delay="0"/>
                                          </p:stCondLst>
                                        </p:cTn>
                                        <p:tgtEl>
                                          <p:spTgt spid="180446"/>
                                        </p:tgtEl>
                                        <p:attrNameLst>
                                          <p:attrName>style.visibility</p:attrName>
                                        </p:attrNameLst>
                                      </p:cBhvr>
                                      <p:to>
                                        <p:strVal val="visible"/>
                                      </p:to>
                                    </p:set>
                                    <p:animEffect transition="in" filter="fade">
                                      <p:cBhvr>
                                        <p:cTn id="230" dur="2000"/>
                                        <p:tgtEl>
                                          <p:spTgt spid="180446"/>
                                        </p:tgtEl>
                                      </p:cBhvr>
                                    </p:animEffect>
                                  </p:childTnLst>
                                </p:cTn>
                              </p:par>
                              <p:par>
                                <p:cTn id="231" presetID="10" presetClass="exit" presetSubtype="0" fill="hold" nodeType="withEffect">
                                  <p:stCondLst>
                                    <p:cond delay="0"/>
                                  </p:stCondLst>
                                  <p:childTnLst>
                                    <p:animEffect transition="out" filter="fade">
                                      <p:cBhvr>
                                        <p:cTn id="232" dur="2000"/>
                                        <p:tgtEl>
                                          <p:spTgt spid="4"/>
                                        </p:tgtEl>
                                      </p:cBhvr>
                                    </p:animEffect>
                                    <p:set>
                                      <p:cBhvr>
                                        <p:cTn id="233" dur="1" fill="hold">
                                          <p:stCondLst>
                                            <p:cond delay="1999"/>
                                          </p:stCondLst>
                                        </p:cTn>
                                        <p:tgtEl>
                                          <p:spTgt spid="4"/>
                                        </p:tgtEl>
                                        <p:attrNameLst>
                                          <p:attrName>style.visibility</p:attrName>
                                        </p:attrNameLst>
                                      </p:cBhvr>
                                      <p:to>
                                        <p:strVal val="hidden"/>
                                      </p:to>
                                    </p:set>
                                  </p:childTnLst>
                                </p:cTn>
                              </p:par>
                              <p:par>
                                <p:cTn id="234" presetID="10" presetClass="entr" presetSubtype="0" fill="hold" nodeType="withEffect">
                                  <p:stCondLst>
                                    <p:cond delay="0"/>
                                  </p:stCondLst>
                                  <p:childTnLst>
                                    <p:set>
                                      <p:cBhvr>
                                        <p:cTn id="235" dur="1" fill="hold">
                                          <p:stCondLst>
                                            <p:cond delay="0"/>
                                          </p:stCondLst>
                                        </p:cTn>
                                        <p:tgtEl>
                                          <p:spTgt spid="19"/>
                                        </p:tgtEl>
                                        <p:attrNameLst>
                                          <p:attrName>style.visibility</p:attrName>
                                        </p:attrNameLst>
                                      </p:cBhvr>
                                      <p:to>
                                        <p:strVal val="visible"/>
                                      </p:to>
                                    </p:set>
                                    <p:animEffect transition="in" filter="fade">
                                      <p:cBhvr>
                                        <p:cTn id="236" dur="2000"/>
                                        <p:tgtEl>
                                          <p:spTgt spid="19"/>
                                        </p:tgtEl>
                                      </p:cBhvr>
                                    </p:animEffect>
                                  </p:childTnLst>
                                </p:cTn>
                              </p:par>
                            </p:childTnLst>
                          </p:cTn>
                        </p:par>
                        <p:par>
                          <p:cTn id="237" fill="hold" nodeType="afterGroup">
                            <p:stCondLst>
                              <p:cond delay="6000"/>
                            </p:stCondLst>
                            <p:childTnLst>
                              <p:par>
                                <p:cTn id="238" presetID="10" presetClass="exit" presetSubtype="0" fill="hold" grpId="1" nodeType="afterEffect">
                                  <p:stCondLst>
                                    <p:cond delay="3000"/>
                                  </p:stCondLst>
                                  <p:childTnLst>
                                    <p:animEffect transition="out" filter="fade">
                                      <p:cBhvr>
                                        <p:cTn id="239" dur="2000"/>
                                        <p:tgtEl>
                                          <p:spTgt spid="180429"/>
                                        </p:tgtEl>
                                      </p:cBhvr>
                                    </p:animEffect>
                                    <p:set>
                                      <p:cBhvr>
                                        <p:cTn id="240" dur="1" fill="hold">
                                          <p:stCondLst>
                                            <p:cond delay="1999"/>
                                          </p:stCondLst>
                                        </p:cTn>
                                        <p:tgtEl>
                                          <p:spTgt spid="180429"/>
                                        </p:tgtEl>
                                        <p:attrNameLst>
                                          <p:attrName>style.visibility</p:attrName>
                                        </p:attrNameLst>
                                      </p:cBhvr>
                                      <p:to>
                                        <p:strVal val="hidden"/>
                                      </p:to>
                                    </p:set>
                                  </p:childTnLst>
                                </p:cTn>
                              </p:par>
                              <p:par>
                                <p:cTn id="241" presetID="10" presetClass="exit" presetSubtype="0" fill="hold" grpId="1" nodeType="withEffect">
                                  <p:stCondLst>
                                    <p:cond delay="3000"/>
                                  </p:stCondLst>
                                  <p:childTnLst>
                                    <p:animEffect transition="out" filter="fade">
                                      <p:cBhvr>
                                        <p:cTn id="242" dur="2000"/>
                                        <p:tgtEl>
                                          <p:spTgt spid="180426"/>
                                        </p:tgtEl>
                                      </p:cBhvr>
                                    </p:animEffect>
                                    <p:set>
                                      <p:cBhvr>
                                        <p:cTn id="243" dur="1" fill="hold">
                                          <p:stCondLst>
                                            <p:cond delay="1999"/>
                                          </p:stCondLst>
                                        </p:cTn>
                                        <p:tgtEl>
                                          <p:spTgt spid="180426"/>
                                        </p:tgtEl>
                                        <p:attrNameLst>
                                          <p:attrName>style.visibility</p:attrName>
                                        </p:attrNameLst>
                                      </p:cBhvr>
                                      <p:to>
                                        <p:strVal val="hidden"/>
                                      </p:to>
                                    </p:set>
                                  </p:childTnLst>
                                </p:cTn>
                              </p:par>
                              <p:par>
                                <p:cTn id="244" presetID="10" presetClass="exit" presetSubtype="0" fill="hold" grpId="1" nodeType="withEffect">
                                  <p:stCondLst>
                                    <p:cond delay="3000"/>
                                  </p:stCondLst>
                                  <p:childTnLst>
                                    <p:animEffect transition="out" filter="fade">
                                      <p:cBhvr>
                                        <p:cTn id="245" dur="2000"/>
                                        <p:tgtEl>
                                          <p:spTgt spid="180427"/>
                                        </p:tgtEl>
                                      </p:cBhvr>
                                    </p:animEffect>
                                    <p:set>
                                      <p:cBhvr>
                                        <p:cTn id="246" dur="1" fill="hold">
                                          <p:stCondLst>
                                            <p:cond delay="1999"/>
                                          </p:stCondLst>
                                        </p:cTn>
                                        <p:tgtEl>
                                          <p:spTgt spid="180427"/>
                                        </p:tgtEl>
                                        <p:attrNameLst>
                                          <p:attrName>style.visibility</p:attrName>
                                        </p:attrNameLst>
                                      </p:cBhvr>
                                      <p:to>
                                        <p:strVal val="hidden"/>
                                      </p:to>
                                    </p:set>
                                  </p:childTnLst>
                                </p:cTn>
                              </p:par>
                              <p:par>
                                <p:cTn id="247" presetID="10" presetClass="exit" presetSubtype="0" fill="hold" grpId="1" nodeType="withEffect">
                                  <p:stCondLst>
                                    <p:cond delay="3000"/>
                                  </p:stCondLst>
                                  <p:childTnLst>
                                    <p:animEffect transition="out" filter="fade">
                                      <p:cBhvr>
                                        <p:cTn id="248" dur="2000"/>
                                        <p:tgtEl>
                                          <p:spTgt spid="180428"/>
                                        </p:tgtEl>
                                      </p:cBhvr>
                                    </p:animEffect>
                                    <p:set>
                                      <p:cBhvr>
                                        <p:cTn id="249" dur="1" fill="hold">
                                          <p:stCondLst>
                                            <p:cond delay="1999"/>
                                          </p:stCondLst>
                                        </p:cTn>
                                        <p:tgtEl>
                                          <p:spTgt spid="180428"/>
                                        </p:tgtEl>
                                        <p:attrNameLst>
                                          <p:attrName>style.visibility</p:attrName>
                                        </p:attrNameLst>
                                      </p:cBhvr>
                                      <p:to>
                                        <p:strVal val="hidden"/>
                                      </p:to>
                                    </p:set>
                                  </p:childTnLst>
                                </p:cTn>
                              </p:par>
                              <p:par>
                                <p:cTn id="250" presetID="10" presetClass="exit" presetSubtype="0" fill="hold" grpId="1" nodeType="withEffect">
                                  <p:stCondLst>
                                    <p:cond delay="3000"/>
                                  </p:stCondLst>
                                  <p:childTnLst>
                                    <p:animEffect transition="out" filter="fade">
                                      <p:cBhvr>
                                        <p:cTn id="251" dur="2000"/>
                                        <p:tgtEl>
                                          <p:spTgt spid="180430"/>
                                        </p:tgtEl>
                                      </p:cBhvr>
                                    </p:animEffect>
                                    <p:set>
                                      <p:cBhvr>
                                        <p:cTn id="252" dur="1" fill="hold">
                                          <p:stCondLst>
                                            <p:cond delay="1999"/>
                                          </p:stCondLst>
                                        </p:cTn>
                                        <p:tgtEl>
                                          <p:spTgt spid="180430"/>
                                        </p:tgtEl>
                                        <p:attrNameLst>
                                          <p:attrName>style.visibility</p:attrName>
                                        </p:attrNameLst>
                                      </p:cBhvr>
                                      <p:to>
                                        <p:strVal val="hidden"/>
                                      </p:to>
                                    </p:set>
                                  </p:childTnLst>
                                </p:cTn>
                              </p:par>
                              <p:par>
                                <p:cTn id="253" presetID="10" presetClass="exit" presetSubtype="0" fill="hold" grpId="1" nodeType="withEffect">
                                  <p:stCondLst>
                                    <p:cond delay="3000"/>
                                  </p:stCondLst>
                                  <p:childTnLst>
                                    <p:animEffect transition="out" filter="fade">
                                      <p:cBhvr>
                                        <p:cTn id="254" dur="2000"/>
                                        <p:tgtEl>
                                          <p:spTgt spid="180454"/>
                                        </p:tgtEl>
                                      </p:cBhvr>
                                    </p:animEffect>
                                    <p:set>
                                      <p:cBhvr>
                                        <p:cTn id="255" dur="1" fill="hold">
                                          <p:stCondLst>
                                            <p:cond delay="1999"/>
                                          </p:stCondLst>
                                        </p:cTn>
                                        <p:tgtEl>
                                          <p:spTgt spid="180454"/>
                                        </p:tgtEl>
                                        <p:attrNameLst>
                                          <p:attrName>style.visibility</p:attrName>
                                        </p:attrNameLst>
                                      </p:cBhvr>
                                      <p:to>
                                        <p:strVal val="hidden"/>
                                      </p:to>
                                    </p:set>
                                  </p:childTnLst>
                                </p:cTn>
                              </p:par>
                              <p:par>
                                <p:cTn id="256" presetID="10" presetClass="exit" presetSubtype="0" fill="hold" grpId="1" nodeType="withEffect">
                                  <p:stCondLst>
                                    <p:cond delay="3000"/>
                                  </p:stCondLst>
                                  <p:childTnLst>
                                    <p:animEffect transition="out" filter="fade">
                                      <p:cBhvr>
                                        <p:cTn id="257" dur="2000"/>
                                        <p:tgtEl>
                                          <p:spTgt spid="180446"/>
                                        </p:tgtEl>
                                      </p:cBhvr>
                                    </p:animEffect>
                                    <p:set>
                                      <p:cBhvr>
                                        <p:cTn id="258" dur="1" fill="hold">
                                          <p:stCondLst>
                                            <p:cond delay="1999"/>
                                          </p:stCondLst>
                                        </p:cTn>
                                        <p:tgtEl>
                                          <p:spTgt spid="1804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311" grpId="0" animBg="1"/>
      <p:bldP spid="180312" grpId="0" animBg="1"/>
      <p:bldP spid="180312" grpId="1" animBg="1"/>
      <p:bldP spid="180313" grpId="0" animBg="1"/>
      <p:bldP spid="180313" grpId="1" animBg="1"/>
      <p:bldP spid="180314" grpId="0" animBg="1"/>
      <p:bldP spid="180314" grpId="1" animBg="1"/>
      <p:bldP spid="180316" grpId="0" animBg="1"/>
      <p:bldP spid="180317" grpId="0" animBg="1"/>
      <p:bldP spid="180386" grpId="0" animBg="1"/>
      <p:bldP spid="180386" grpId="1" animBg="1"/>
      <p:bldP spid="180427" grpId="0" animBg="1"/>
      <p:bldP spid="180427" grpId="1" animBg="1"/>
      <p:bldP spid="180429" grpId="0" animBg="1"/>
      <p:bldP spid="180429" grpId="1" animBg="1"/>
      <p:bldP spid="180430" grpId="0" animBg="1"/>
      <p:bldP spid="180430" grpId="1" animBg="1"/>
      <p:bldP spid="180431" grpId="0" animBg="1"/>
      <p:bldP spid="180431" grpId="1" animBg="1"/>
      <p:bldP spid="180435" grpId="0" animBg="1"/>
      <p:bldP spid="180435" grpId="1" animBg="1"/>
      <p:bldP spid="180443" grpId="0" animBg="1"/>
      <p:bldP spid="180444" grpId="0" animBg="1"/>
      <p:bldP spid="180444" grpId="1" animBg="1"/>
      <p:bldP spid="180446" grpId="0" animBg="1"/>
      <p:bldP spid="180446" grpId="1" animBg="1"/>
      <p:bldP spid="180454" grpId="0" animBg="1"/>
      <p:bldP spid="180454" grpId="1" animBg="1"/>
      <p:bldP spid="180315" grpId="0" animBg="1"/>
      <p:bldP spid="180315" grpId="1" animBg="1"/>
      <p:bldP spid="180465" grpId="0" animBg="1"/>
      <p:bldP spid="180465" grpId="1" animBg="1"/>
      <p:bldP spid="180466" grpId="0" animBg="1"/>
      <p:bldP spid="180466" grpId="1" animBg="1"/>
      <p:bldP spid="180467" grpId="0" animBg="1"/>
      <p:bldP spid="180467" grpId="1" animBg="1"/>
      <p:bldP spid="180468" grpId="0" animBg="1"/>
      <p:bldP spid="180468" grpId="1" animBg="1"/>
      <p:bldP spid="180384" grpId="0" animBg="1"/>
      <p:bldP spid="180384" grpId="1" animBg="1"/>
      <p:bldP spid="180385" grpId="0" animBg="1"/>
      <p:bldP spid="180385" grpId="1" animBg="1"/>
      <p:bldP spid="180426" grpId="0" animBg="1"/>
      <p:bldP spid="180426" grpId="1" animBg="1"/>
      <p:bldP spid="180428" grpId="0" animBg="1"/>
      <p:bldP spid="180428" grpId="1" animBg="1"/>
      <p:bldP spid="180445" grpId="0" animBg="1"/>
      <p:bldP spid="180445" grpId="1" animBg="1"/>
      <p:bldP spid="18044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084" name="Text Box 4"/>
          <p:cNvSpPr txBox="1">
            <a:spLocks noChangeArrowheads="1"/>
          </p:cNvSpPr>
          <p:nvPr/>
        </p:nvSpPr>
        <p:spPr bwMode="auto">
          <a:xfrm>
            <a:off x="588963" y="1060450"/>
            <a:ext cx="308133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Keep</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Relative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0181" name="Rectangle 5"/>
          <p:cNvSpPr>
            <a:spLocks noChangeArrowheads="1"/>
          </p:cNvSpPr>
          <p:nvPr/>
        </p:nvSpPr>
        <p:spPr bwMode="auto">
          <a:xfrm>
            <a:off x="612775" y="1928813"/>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50257" name="Picture 142"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334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3"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4"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5"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6" name="Rectangle 10"/>
          <p:cNvSpPr>
            <a:spLocks noChangeAspect="1" noChangeArrowheads="1"/>
          </p:cNvSpPr>
          <p:nvPr/>
        </p:nvSpPr>
        <p:spPr bwMode="auto">
          <a:xfrm>
            <a:off x="1930400" y="17907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7" name="Rectangle 11"/>
          <p:cNvSpPr>
            <a:spLocks noChangeAspect="1" noChangeArrowheads="1"/>
          </p:cNvSpPr>
          <p:nvPr/>
        </p:nvSpPr>
        <p:spPr bwMode="auto">
          <a:xfrm>
            <a:off x="1930400" y="58293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8" name="Rectangle 12"/>
          <p:cNvSpPr>
            <a:spLocks noChangeAspect="1" noChangeArrowheads="1"/>
          </p:cNvSpPr>
          <p:nvPr/>
        </p:nvSpPr>
        <p:spPr bwMode="auto">
          <a:xfrm>
            <a:off x="520700" y="17907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9" name="Rectangle 13"/>
          <p:cNvSpPr>
            <a:spLocks noChangeAspect="1" noChangeArrowheads="1"/>
          </p:cNvSpPr>
          <p:nvPr/>
        </p:nvSpPr>
        <p:spPr bwMode="auto">
          <a:xfrm>
            <a:off x="520700" y="58293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90"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1"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2"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097"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74098"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74099"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74100"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74101"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74102"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74103"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0200"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1" name="Rectangle 25"/>
          <p:cNvSpPr>
            <a:spLocks noChangeArrowheads="1"/>
          </p:cNvSpPr>
          <p:nvPr/>
        </p:nvSpPr>
        <p:spPr bwMode="auto">
          <a:xfrm>
            <a:off x="4076700" y="5829300"/>
            <a:ext cx="3749675"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02"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3"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4" name="Line 28"/>
          <p:cNvSpPr>
            <a:spLocks noChangeShapeType="1"/>
          </p:cNvSpPr>
          <p:nvPr/>
        </p:nvSpPr>
        <p:spPr bwMode="auto">
          <a:xfrm>
            <a:off x="3535363" y="32337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5"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6"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7"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8"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9"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0"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1"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2"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3"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18"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4119"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4120"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4121"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4122"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0219" name="Group 43"/>
          <p:cNvGrpSpPr>
            <a:grpSpLocks/>
          </p:cNvGrpSpPr>
          <p:nvPr/>
        </p:nvGrpSpPr>
        <p:grpSpPr bwMode="auto">
          <a:xfrm>
            <a:off x="5210175" y="5969000"/>
            <a:ext cx="204788" cy="730250"/>
            <a:chOff x="3204" y="3720"/>
            <a:chExt cx="113" cy="420"/>
          </a:xfrm>
        </p:grpSpPr>
        <p:grpSp>
          <p:nvGrpSpPr>
            <p:cNvPr id="50312" name="Group 44"/>
            <p:cNvGrpSpPr>
              <a:grpSpLocks/>
            </p:cNvGrpSpPr>
            <p:nvPr/>
          </p:nvGrpSpPr>
          <p:grpSpPr bwMode="auto">
            <a:xfrm>
              <a:off x="3204" y="3720"/>
              <a:ext cx="113" cy="420"/>
              <a:chOff x="3204" y="3708"/>
              <a:chExt cx="113" cy="420"/>
            </a:xfrm>
          </p:grpSpPr>
          <p:sp>
            <p:nvSpPr>
              <p:cNvPr id="50317"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318"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0313"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14"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15"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16"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0220" name="Group 51"/>
          <p:cNvGrpSpPr>
            <a:grpSpLocks/>
          </p:cNvGrpSpPr>
          <p:nvPr/>
        </p:nvGrpSpPr>
        <p:grpSpPr bwMode="auto">
          <a:xfrm>
            <a:off x="5168900" y="5942013"/>
            <a:ext cx="268288" cy="571500"/>
            <a:chOff x="3248" y="3589"/>
            <a:chExt cx="169" cy="360"/>
          </a:xfrm>
        </p:grpSpPr>
        <p:sp>
          <p:nvSpPr>
            <p:cNvPr id="50309"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310"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0311"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0221" name="Group 55"/>
          <p:cNvGrpSpPr>
            <a:grpSpLocks/>
          </p:cNvGrpSpPr>
          <p:nvPr/>
        </p:nvGrpSpPr>
        <p:grpSpPr bwMode="auto">
          <a:xfrm>
            <a:off x="4357688" y="5961063"/>
            <a:ext cx="192087" cy="730250"/>
            <a:chOff x="3204" y="3720"/>
            <a:chExt cx="113" cy="420"/>
          </a:xfrm>
        </p:grpSpPr>
        <p:grpSp>
          <p:nvGrpSpPr>
            <p:cNvPr id="50302" name="Group 56"/>
            <p:cNvGrpSpPr>
              <a:grpSpLocks/>
            </p:cNvGrpSpPr>
            <p:nvPr/>
          </p:nvGrpSpPr>
          <p:grpSpPr bwMode="auto">
            <a:xfrm>
              <a:off x="3204" y="3720"/>
              <a:ext cx="113" cy="420"/>
              <a:chOff x="3204" y="3708"/>
              <a:chExt cx="113" cy="420"/>
            </a:xfrm>
          </p:grpSpPr>
          <p:sp>
            <p:nvSpPr>
              <p:cNvPr id="50307"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308"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0303"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04"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05"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06"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0222"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44"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7" name="Group 66"/>
          <p:cNvGrpSpPr>
            <a:grpSpLocks/>
          </p:cNvGrpSpPr>
          <p:nvPr/>
        </p:nvGrpSpPr>
        <p:grpSpPr bwMode="auto">
          <a:xfrm>
            <a:off x="2924175" y="1496341"/>
            <a:ext cx="612775" cy="457200"/>
            <a:chOff x="2359" y="3560"/>
            <a:chExt cx="386" cy="288"/>
          </a:xfrm>
        </p:grpSpPr>
        <p:sp>
          <p:nvSpPr>
            <p:cNvPr id="50300"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301"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8" name="Group 69"/>
          <p:cNvGrpSpPr>
            <a:grpSpLocks/>
          </p:cNvGrpSpPr>
          <p:nvPr/>
        </p:nvGrpSpPr>
        <p:grpSpPr bwMode="auto">
          <a:xfrm>
            <a:off x="4204493" y="3636169"/>
            <a:ext cx="442913" cy="471487"/>
            <a:chOff x="3796" y="2871"/>
            <a:chExt cx="279" cy="297"/>
          </a:xfrm>
        </p:grpSpPr>
        <p:sp>
          <p:nvSpPr>
            <p:cNvPr id="50298"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9"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9" name="Group 78"/>
          <p:cNvGrpSpPr>
            <a:grpSpLocks/>
          </p:cNvGrpSpPr>
          <p:nvPr/>
        </p:nvGrpSpPr>
        <p:grpSpPr bwMode="auto">
          <a:xfrm>
            <a:off x="5033520" y="1565274"/>
            <a:ext cx="695325" cy="471488"/>
            <a:chOff x="598" y="1763"/>
            <a:chExt cx="438" cy="297"/>
          </a:xfrm>
        </p:grpSpPr>
        <p:sp>
          <p:nvSpPr>
            <p:cNvPr id="50296" name="Rectangle 79"/>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7" name="Text Box 80"/>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sp>
        <p:nvSpPr>
          <p:cNvPr id="50228" name="Rectangle 84"/>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29" name="Oval 85"/>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30" name="Oval 86"/>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31" name="Oval 87"/>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32" name="Oval 88"/>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33" name="Oval 89"/>
          <p:cNvSpPr>
            <a:spLocks noChangeAspect="1" noChangeArrowheads="1"/>
          </p:cNvSpPr>
          <p:nvPr/>
        </p:nvSpPr>
        <p:spPr bwMode="auto">
          <a:xfrm>
            <a:off x="5695950" y="37687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74170" name="Oval 90"/>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0235" name="Group 91"/>
          <p:cNvGrpSpPr>
            <a:grpSpLocks noChangeAspect="1"/>
          </p:cNvGrpSpPr>
          <p:nvPr/>
        </p:nvGrpSpPr>
        <p:grpSpPr bwMode="auto">
          <a:xfrm>
            <a:off x="5083175" y="4570413"/>
            <a:ext cx="542925" cy="336550"/>
            <a:chOff x="3058" y="2951"/>
            <a:chExt cx="428" cy="264"/>
          </a:xfrm>
        </p:grpSpPr>
        <p:sp>
          <p:nvSpPr>
            <p:cNvPr id="50294" name="Oval 92"/>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5" name="Text Box 93"/>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0236" name="Group 94"/>
          <p:cNvGrpSpPr>
            <a:grpSpLocks noChangeAspect="1"/>
          </p:cNvGrpSpPr>
          <p:nvPr/>
        </p:nvGrpSpPr>
        <p:grpSpPr bwMode="auto">
          <a:xfrm>
            <a:off x="5335588" y="2652713"/>
            <a:ext cx="287337" cy="336550"/>
            <a:chOff x="3264" y="1559"/>
            <a:chExt cx="226" cy="264"/>
          </a:xfrm>
        </p:grpSpPr>
        <p:sp>
          <p:nvSpPr>
            <p:cNvPr id="50292" name="Oval 95"/>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3" name="Text Box 96"/>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0237" name="Group 97"/>
          <p:cNvGrpSpPr>
            <a:grpSpLocks noChangeAspect="1"/>
          </p:cNvGrpSpPr>
          <p:nvPr/>
        </p:nvGrpSpPr>
        <p:grpSpPr bwMode="auto">
          <a:xfrm>
            <a:off x="5908675" y="3421063"/>
            <a:ext cx="274638" cy="336550"/>
            <a:chOff x="3855" y="2096"/>
            <a:chExt cx="217" cy="264"/>
          </a:xfrm>
        </p:grpSpPr>
        <p:sp>
          <p:nvSpPr>
            <p:cNvPr id="50290" name="Oval 98"/>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91" name="Text Box 99"/>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0238" name="Group 100"/>
          <p:cNvGrpSpPr>
            <a:grpSpLocks noChangeAspect="1"/>
          </p:cNvGrpSpPr>
          <p:nvPr/>
        </p:nvGrpSpPr>
        <p:grpSpPr bwMode="auto">
          <a:xfrm>
            <a:off x="5921375" y="4052888"/>
            <a:ext cx="274638" cy="336550"/>
            <a:chOff x="3855" y="2096"/>
            <a:chExt cx="217" cy="264"/>
          </a:xfrm>
        </p:grpSpPr>
        <p:sp>
          <p:nvSpPr>
            <p:cNvPr id="50288"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89"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4" name="Group 103"/>
          <p:cNvGrpSpPr>
            <a:grpSpLocks noChangeAspect="1"/>
          </p:cNvGrpSpPr>
          <p:nvPr/>
        </p:nvGrpSpPr>
        <p:grpSpPr bwMode="auto">
          <a:xfrm>
            <a:off x="5241925" y="3770313"/>
            <a:ext cx="357188" cy="211137"/>
            <a:chOff x="4240" y="2392"/>
            <a:chExt cx="244" cy="144"/>
          </a:xfrm>
        </p:grpSpPr>
        <p:sp>
          <p:nvSpPr>
            <p:cNvPr id="50282" name="AutoShape 10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83" name="Line 10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4" name="Line 10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5" name="Line 10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6" name="Line 10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7" name="Line 10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190" name="Line 110"/>
          <p:cNvSpPr>
            <a:spLocks noChangeShapeType="1"/>
          </p:cNvSpPr>
          <p:nvPr/>
        </p:nvSpPr>
        <p:spPr bwMode="auto">
          <a:xfrm>
            <a:off x="3203576" y="5535839"/>
            <a:ext cx="2082799" cy="4536"/>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74191" name="Text Box 111"/>
          <p:cNvSpPr txBox="1">
            <a:spLocks noChangeArrowheads="1"/>
          </p:cNvSpPr>
          <p:nvPr/>
        </p:nvSpPr>
        <p:spPr bwMode="auto">
          <a:xfrm>
            <a:off x="3489362" y="5532501"/>
            <a:ext cx="1420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22-25 Yards</a:t>
            </a:r>
          </a:p>
        </p:txBody>
      </p:sp>
      <p:grpSp>
        <p:nvGrpSpPr>
          <p:cNvPr id="15" name="Group 112"/>
          <p:cNvGrpSpPr>
            <a:grpSpLocks noChangeAspect="1"/>
          </p:cNvGrpSpPr>
          <p:nvPr/>
        </p:nvGrpSpPr>
        <p:grpSpPr bwMode="auto">
          <a:xfrm>
            <a:off x="5535613" y="3784600"/>
            <a:ext cx="357187" cy="211138"/>
            <a:chOff x="4240" y="2392"/>
            <a:chExt cx="244" cy="144"/>
          </a:xfrm>
        </p:grpSpPr>
        <p:sp>
          <p:nvSpPr>
            <p:cNvPr id="50276" name="AutoShape 113"/>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77" name="Line 114"/>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78" name="Line 115"/>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79" name="Line 116"/>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0" name="Line 117"/>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81" name="Line 118"/>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 name="Group 175"/>
          <p:cNvGrpSpPr>
            <a:grpSpLocks/>
          </p:cNvGrpSpPr>
          <p:nvPr/>
        </p:nvGrpSpPr>
        <p:grpSpPr bwMode="auto">
          <a:xfrm>
            <a:off x="7141369" y="2465259"/>
            <a:ext cx="442912" cy="460375"/>
            <a:chOff x="3796" y="2871"/>
            <a:chExt cx="279" cy="297"/>
          </a:xfrm>
        </p:grpSpPr>
        <p:sp>
          <p:nvSpPr>
            <p:cNvPr id="50274" name="Rectangle 1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75" name="Text Box 177"/>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174271" name="Text Box 191"/>
          <p:cNvSpPr txBox="1">
            <a:spLocks noChangeArrowheads="1"/>
          </p:cNvSpPr>
          <p:nvPr/>
        </p:nvSpPr>
        <p:spPr bwMode="auto">
          <a:xfrm>
            <a:off x="6396037" y="3309280"/>
            <a:ext cx="1174750" cy="1200329"/>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HL/LJ – have ALL spots to 2 Yard Line</a:t>
            </a:r>
          </a:p>
        </p:txBody>
      </p:sp>
      <p:sp>
        <p:nvSpPr>
          <p:cNvPr id="174273" name="Text Box 193"/>
          <p:cNvSpPr txBox="1">
            <a:spLocks noChangeArrowheads="1"/>
          </p:cNvSpPr>
          <p:nvPr/>
        </p:nvSpPr>
        <p:spPr bwMode="auto">
          <a:xfrm>
            <a:off x="-7124" y="5473998"/>
            <a:ext cx="204283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dirty="0">
                <a:solidFill>
                  <a:schemeClr val="bg1"/>
                </a:solidFill>
              </a:rPr>
              <a:t>FJ/SJ – Have GL; Assist with Sideline </a:t>
            </a:r>
            <a:br>
              <a:rPr lang="en-US" altLang="en-US" dirty="0">
                <a:solidFill>
                  <a:schemeClr val="bg1"/>
                </a:solidFill>
              </a:rPr>
            </a:br>
            <a:r>
              <a:rPr lang="en-US" altLang="en-US" dirty="0">
                <a:solidFill>
                  <a:schemeClr val="bg1"/>
                </a:solidFill>
              </a:rPr>
              <a:t>Cleanup</a:t>
            </a:r>
          </a:p>
          <a:p>
            <a:pPr algn="l" eaLnBrk="1" hangingPunct="1"/>
            <a:endParaRPr lang="en-US" altLang="en-US" dirty="0">
              <a:solidFill>
                <a:schemeClr val="bg1"/>
              </a:solidFill>
            </a:endParaRPr>
          </a:p>
        </p:txBody>
      </p:sp>
      <p:sp>
        <p:nvSpPr>
          <p:cNvPr id="50248" name="Line 196"/>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 name="Group 81"/>
          <p:cNvGrpSpPr>
            <a:grpSpLocks/>
          </p:cNvGrpSpPr>
          <p:nvPr/>
        </p:nvGrpSpPr>
        <p:grpSpPr bwMode="auto">
          <a:xfrm>
            <a:off x="2509044" y="3631469"/>
            <a:ext cx="600075" cy="496887"/>
            <a:chOff x="589" y="2670"/>
            <a:chExt cx="378" cy="297"/>
          </a:xfrm>
        </p:grpSpPr>
        <p:sp>
          <p:nvSpPr>
            <p:cNvPr id="50272" name="Rectangle 82"/>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73" name="Text Box 83"/>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grpSp>
        <p:nvGrpSpPr>
          <p:cNvPr id="18" name="Group 72"/>
          <p:cNvGrpSpPr>
            <a:grpSpLocks/>
          </p:cNvGrpSpPr>
          <p:nvPr/>
        </p:nvGrpSpPr>
        <p:grpSpPr bwMode="auto">
          <a:xfrm>
            <a:off x="2881614" y="5874544"/>
            <a:ext cx="612775" cy="457200"/>
            <a:chOff x="2359" y="3560"/>
            <a:chExt cx="386" cy="288"/>
          </a:xfrm>
        </p:grpSpPr>
        <p:sp>
          <p:nvSpPr>
            <p:cNvPr id="50270"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71"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174274" name="Text Box 194"/>
          <p:cNvSpPr txBox="1">
            <a:spLocks noChangeArrowheads="1"/>
          </p:cNvSpPr>
          <p:nvPr/>
        </p:nvSpPr>
        <p:spPr bwMode="auto">
          <a:xfrm>
            <a:off x="2387600" y="5045075"/>
            <a:ext cx="1543050" cy="366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Get The Spot</a:t>
            </a:r>
          </a:p>
        </p:txBody>
      </p:sp>
      <p:grpSp>
        <p:nvGrpSpPr>
          <p:cNvPr id="19" name="Group 189"/>
          <p:cNvGrpSpPr>
            <a:grpSpLocks/>
          </p:cNvGrpSpPr>
          <p:nvPr/>
        </p:nvGrpSpPr>
        <p:grpSpPr bwMode="auto">
          <a:xfrm>
            <a:off x="4773613" y="4857750"/>
            <a:ext cx="469900" cy="336550"/>
            <a:chOff x="2813" y="2572"/>
            <a:chExt cx="296" cy="212"/>
          </a:xfrm>
        </p:grpSpPr>
        <p:grpSp>
          <p:nvGrpSpPr>
            <p:cNvPr id="50260" name="Group 179"/>
            <p:cNvGrpSpPr>
              <a:grpSpLocks noChangeAspect="1"/>
            </p:cNvGrpSpPr>
            <p:nvPr/>
          </p:nvGrpSpPr>
          <p:grpSpPr bwMode="auto">
            <a:xfrm>
              <a:off x="2936" y="2572"/>
              <a:ext cx="173" cy="212"/>
              <a:chOff x="3855" y="2096"/>
              <a:chExt cx="217" cy="264"/>
            </a:xfrm>
          </p:grpSpPr>
          <p:sp>
            <p:nvSpPr>
              <p:cNvPr id="50268" name="Oval 180"/>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69" name="Text Box 181"/>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0261" name="Group 182"/>
            <p:cNvGrpSpPr>
              <a:grpSpLocks noChangeAspect="1"/>
            </p:cNvGrpSpPr>
            <p:nvPr/>
          </p:nvGrpSpPr>
          <p:grpSpPr bwMode="auto">
            <a:xfrm>
              <a:off x="2813" y="2598"/>
              <a:ext cx="225" cy="133"/>
              <a:chOff x="4240" y="2392"/>
              <a:chExt cx="244" cy="144"/>
            </a:xfrm>
          </p:grpSpPr>
          <p:sp>
            <p:nvSpPr>
              <p:cNvPr id="50262" name="AutoShape 183"/>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63" name="Line 184"/>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64" name="Line 185"/>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65" name="Line 186"/>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66" name="Line 187"/>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67" name="Line 188"/>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22" name="Group 75"/>
          <p:cNvGrpSpPr>
            <a:grpSpLocks/>
          </p:cNvGrpSpPr>
          <p:nvPr/>
        </p:nvGrpSpPr>
        <p:grpSpPr bwMode="auto">
          <a:xfrm>
            <a:off x="4993329" y="5758088"/>
            <a:ext cx="612775" cy="457200"/>
            <a:chOff x="2359" y="3560"/>
            <a:chExt cx="386" cy="288"/>
          </a:xfrm>
        </p:grpSpPr>
        <p:sp>
          <p:nvSpPr>
            <p:cNvPr id="50258" name="Rectangle 7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59" name="Text Box 7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sp>
        <p:nvSpPr>
          <p:cNvPr id="50254" name="Line 197"/>
          <p:cNvSpPr>
            <a:spLocks noChangeShapeType="1"/>
          </p:cNvSpPr>
          <p:nvPr/>
        </p:nvSpPr>
        <p:spPr bwMode="auto">
          <a:xfrm>
            <a:off x="3108325" y="32400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55" name="Line 198"/>
          <p:cNvSpPr>
            <a:spLocks noChangeShapeType="1"/>
          </p:cNvSpPr>
          <p:nvPr/>
        </p:nvSpPr>
        <p:spPr bwMode="auto">
          <a:xfrm>
            <a:off x="3108325" y="4535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70" name="Text Box 190"/>
          <p:cNvSpPr txBox="1">
            <a:spLocks noChangeArrowheads="1"/>
          </p:cNvSpPr>
          <p:nvPr/>
        </p:nvSpPr>
        <p:spPr bwMode="auto">
          <a:xfrm>
            <a:off x="2027237" y="2085678"/>
            <a:ext cx="2233613" cy="1477328"/>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At The Snap,</a:t>
            </a:r>
          </a:p>
          <a:p>
            <a:pPr algn="ctr" eaLnBrk="1" hangingPunct="1"/>
            <a:r>
              <a:rPr lang="en-US" altLang="en-US" dirty="0"/>
              <a:t>BJ/FJ/SJ – Read Play, Back up when </a:t>
            </a:r>
          </a:p>
          <a:p>
            <a:pPr algn="ctr" eaLnBrk="1" hangingPunct="1"/>
            <a:r>
              <a:rPr lang="en-US" altLang="en-US" dirty="0"/>
              <a:t>Threatened; Keep play boxed in</a:t>
            </a:r>
          </a:p>
        </p:txBody>
      </p:sp>
      <p:sp>
        <p:nvSpPr>
          <p:cNvPr id="2" name="Text Box 3">
            <a:extLst>
              <a:ext uri="{FF2B5EF4-FFF2-40B4-BE49-F238E27FC236}">
                <a16:creationId xmlns:a16="http://schemas.microsoft.com/office/drawing/2014/main" id="{8BED44EB-463D-6A4C-3553-9EFEFD751682}"/>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Long Run Down Sideline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16"/>
                                        </p:tgtEl>
                                        <p:attrNameLst>
                                          <p:attrName>style.opacity</p:attrName>
                                        </p:attrNameLst>
                                      </p:cBhvr>
                                      <p:to>
                                        <p:strVal val="0.25"/>
                                      </p:to>
                                    </p:set>
                                    <p:animEffect filter="image" prLst="opacity: 0.25">
                                      <p:cBhvr rctx="IE">
                                        <p:cTn id="7" dur="indefinite"/>
                                        <p:tgtEl>
                                          <p:spTgt spid="16"/>
                                        </p:tgtEl>
                                      </p:cBhvr>
                                    </p:animEffect>
                                  </p:childTnLst>
                                </p:cTn>
                              </p:par>
                              <p:par>
                                <p:cTn id="8" presetID="9" presetClass="emph" presetSubtype="0" nodeType="withEffect">
                                  <p:stCondLst>
                                    <p:cond delay="0"/>
                                  </p:stCondLst>
                                  <p:childTnLst>
                                    <p:set>
                                      <p:cBhvr rctx="PPT">
                                        <p:cTn id="9" dur="indefinite"/>
                                        <p:tgtEl>
                                          <p:spTgt spid="9"/>
                                        </p:tgtEl>
                                        <p:attrNameLst>
                                          <p:attrName>style.opacity</p:attrName>
                                        </p:attrNameLst>
                                      </p:cBhvr>
                                      <p:to>
                                        <p:strVal val="0.25"/>
                                      </p:to>
                                    </p:set>
                                    <p:animEffect filter="image" prLst="opacity: 0.25">
                                      <p:cBhvr rctx="IE">
                                        <p:cTn id="10" dur="indefinite"/>
                                        <p:tgtEl>
                                          <p:spTgt spid="9"/>
                                        </p:tgtEl>
                                      </p:cBhvr>
                                    </p:animEffect>
                                  </p:childTnLst>
                                </p:cTn>
                              </p:par>
                              <p:par>
                                <p:cTn id="11" presetID="9" presetClass="emph" presetSubtype="0" nodeType="withEffect">
                                  <p:stCondLst>
                                    <p:cond delay="0"/>
                                  </p:stCondLst>
                                  <p:childTnLst>
                                    <p:set>
                                      <p:cBhvr rctx="PPT">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nodeType="withEffect">
                                  <p:stCondLst>
                                    <p:cond delay="0"/>
                                  </p:stCondLst>
                                  <p:childTnLst>
                                    <p:set>
                                      <p:cBhvr rctx="PPT">
                                        <p:cTn id="15" dur="indefinite"/>
                                        <p:tgtEl>
                                          <p:spTgt spid="7"/>
                                        </p:tgtEl>
                                        <p:attrNameLst>
                                          <p:attrName>style.opacity</p:attrName>
                                        </p:attrNameLst>
                                      </p:cBhvr>
                                      <p:to>
                                        <p:strVal val="0.25"/>
                                      </p:to>
                                    </p:set>
                                    <p:animEffect filter="image" prLst="opacity: 0.25">
                                      <p:cBhvr rctx="IE">
                                        <p:cTn id="16" dur="indefinite"/>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xit" presetSubtype="0" fill="hold" grpId="0" nodeType="clickEffect">
                                  <p:stCondLst>
                                    <p:cond delay="0"/>
                                  </p:stCondLst>
                                  <p:childTnLst>
                                    <p:animEffect transition="out" filter="dissolve">
                                      <p:cBhvr>
                                        <p:cTn id="20" dur="500"/>
                                        <p:tgtEl>
                                          <p:spTgt spid="174191"/>
                                        </p:tgtEl>
                                      </p:cBhvr>
                                    </p:animEffect>
                                    <p:set>
                                      <p:cBhvr>
                                        <p:cTn id="21" dur="1" fill="hold">
                                          <p:stCondLst>
                                            <p:cond delay="499"/>
                                          </p:stCondLst>
                                        </p:cTn>
                                        <p:tgtEl>
                                          <p:spTgt spid="174191"/>
                                        </p:tgtEl>
                                        <p:attrNameLst>
                                          <p:attrName>style.visibility</p:attrName>
                                        </p:attrNameLst>
                                      </p:cBhvr>
                                      <p:to>
                                        <p:strVal val="hidden"/>
                                      </p:to>
                                    </p:set>
                                  </p:childTnLst>
                                </p:cTn>
                              </p:par>
                              <p:par>
                                <p:cTn id="22" presetID="9" presetClass="exit" presetSubtype="0" fill="hold" grpId="0" nodeType="withEffect">
                                  <p:stCondLst>
                                    <p:cond delay="0"/>
                                  </p:stCondLst>
                                  <p:childTnLst>
                                    <p:animEffect transition="out" filter="dissolve">
                                      <p:cBhvr>
                                        <p:cTn id="23" dur="500"/>
                                        <p:tgtEl>
                                          <p:spTgt spid="174190"/>
                                        </p:tgtEl>
                                      </p:cBhvr>
                                    </p:animEffect>
                                    <p:set>
                                      <p:cBhvr>
                                        <p:cTn id="24" dur="1" fill="hold">
                                          <p:stCondLst>
                                            <p:cond delay="499"/>
                                          </p:stCondLst>
                                        </p:cTn>
                                        <p:tgtEl>
                                          <p:spTgt spid="174190"/>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xit" presetSubtype="0" fill="hold" nodeType="clickEffect">
                                  <p:stCondLst>
                                    <p:cond delay="0"/>
                                  </p:stCondLst>
                                  <p:childTnLst>
                                    <p:animEffect transition="out" filter="dissolve">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par>
                          <p:cTn id="30" fill="hold" nodeType="afterGroup">
                            <p:stCondLst>
                              <p:cond delay="500"/>
                            </p:stCondLst>
                            <p:childTnLst>
                              <p:par>
                                <p:cTn id="31" presetID="9" presetClass="entr" presetSubtype="0"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dissolve">
                                      <p:cBhvr>
                                        <p:cTn id="33" dur="1000"/>
                                        <p:tgtEl>
                                          <p:spTgt spid="15"/>
                                        </p:tgtEl>
                                      </p:cBhvr>
                                    </p:animEffect>
                                  </p:childTnLst>
                                </p:cTn>
                              </p:par>
                              <p:par>
                                <p:cTn id="34" presetID="35" presetClass="path" presetSubtype="0" accel="50000" decel="50000" fill="hold" nodeType="withEffect">
                                  <p:stCondLst>
                                    <p:cond delay="0"/>
                                  </p:stCondLst>
                                  <p:childTnLst>
                                    <p:animMotion origin="layout" path="M -1.11111E-6 3.7037E-6 L -0.0566 3.7037E-6 " pathEditMode="relative" rAng="0" ptsTypes="AA">
                                      <p:cBhvr>
                                        <p:cTn id="35" dur="2000" fill="hold"/>
                                        <p:tgtEl>
                                          <p:spTgt spid="18"/>
                                        </p:tgtEl>
                                        <p:attrNameLst>
                                          <p:attrName>ppt_x</p:attrName>
                                          <p:attrName>ppt_y</p:attrName>
                                        </p:attrNameLst>
                                      </p:cBhvr>
                                      <p:rCtr x="-2830" y="0"/>
                                    </p:animMotion>
                                  </p:childTnLst>
                                </p:cTn>
                              </p:par>
                              <p:par>
                                <p:cTn id="36" presetID="35" presetClass="path" presetSubtype="0" accel="50000" decel="50000" fill="hold" nodeType="withEffect">
                                  <p:stCondLst>
                                    <p:cond delay="0"/>
                                  </p:stCondLst>
                                  <p:childTnLst>
                                    <p:animMotion origin="layout" path="M -1.66667E-6 -7.40741E-7 L -0.07066 0.00046 " pathEditMode="relative" rAng="0" ptsTypes="AA">
                                      <p:cBhvr>
                                        <p:cTn id="37" dur="2000" fill="hold"/>
                                        <p:tgtEl>
                                          <p:spTgt spid="17"/>
                                        </p:tgtEl>
                                        <p:attrNameLst>
                                          <p:attrName>ppt_x</p:attrName>
                                          <p:attrName>ppt_y</p:attrName>
                                        </p:attrNameLst>
                                      </p:cBhvr>
                                      <p:rCtr x="-3542" y="23"/>
                                    </p:animMotion>
                                  </p:childTnLst>
                                </p:cTn>
                              </p:par>
                              <p:par>
                                <p:cTn id="38" presetID="10" presetClass="entr" presetSubtype="0" fill="hold" nodeType="withEffect">
                                  <p:stCondLst>
                                    <p:cond delay="0"/>
                                  </p:stCondLst>
                                  <p:childTnLst>
                                    <p:set>
                                      <p:cBhvr>
                                        <p:cTn id="39" dur="1" fill="hold">
                                          <p:stCondLst>
                                            <p:cond delay="0"/>
                                          </p:stCondLst>
                                        </p:cTn>
                                        <p:tgtEl>
                                          <p:spTgt spid="174270"/>
                                        </p:tgtEl>
                                        <p:attrNameLst>
                                          <p:attrName>style.visibility</p:attrName>
                                        </p:attrNameLst>
                                      </p:cBhvr>
                                      <p:to>
                                        <p:strVal val="visible"/>
                                      </p:to>
                                    </p:set>
                                    <p:animEffect transition="in" filter="fade">
                                      <p:cBhvr>
                                        <p:cTn id="40" dur="2000"/>
                                        <p:tgtEl>
                                          <p:spTgt spid="17427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xit" presetSubtype="0" fill="hold" nodeType="clickEffect">
                                  <p:stCondLst>
                                    <p:cond delay="0"/>
                                  </p:stCondLst>
                                  <p:childTnLst>
                                    <p:animEffect transition="out" filter="fade">
                                      <p:cBhvr>
                                        <p:cTn id="44" dur="2000"/>
                                        <p:tgtEl>
                                          <p:spTgt spid="174270"/>
                                        </p:tgtEl>
                                      </p:cBhvr>
                                    </p:animEffect>
                                    <p:set>
                                      <p:cBhvr>
                                        <p:cTn id="45" dur="1" fill="hold">
                                          <p:stCondLst>
                                            <p:cond delay="1999"/>
                                          </p:stCondLst>
                                        </p:cTn>
                                        <p:tgtEl>
                                          <p:spTgt spid="174270"/>
                                        </p:tgtEl>
                                        <p:attrNameLst>
                                          <p:attrName>style.visibility</p:attrName>
                                        </p:attrNameLst>
                                      </p:cBhvr>
                                      <p:to>
                                        <p:strVal val="hidden"/>
                                      </p:to>
                                    </p:set>
                                  </p:childTnLst>
                                </p:cTn>
                              </p:par>
                            </p:childTnLst>
                          </p:cTn>
                        </p:par>
                        <p:par>
                          <p:cTn id="46" fill="hold" nodeType="afterGroup">
                            <p:stCondLst>
                              <p:cond delay="2000"/>
                            </p:stCondLst>
                            <p:childTnLst>
                              <p:par>
                                <p:cTn id="47" presetID="35" presetClass="path" presetSubtype="0" accel="50000" decel="50000" fill="hold" nodeType="afterEffect">
                                  <p:stCondLst>
                                    <p:cond delay="0"/>
                                  </p:stCondLst>
                                  <p:childTnLst>
                                    <p:animMotion origin="layout" path="M -4.72222E-6 2.96296E-6 L -0.0677 0.01597 " pathEditMode="relative" rAng="0" ptsTypes="AA">
                                      <p:cBhvr>
                                        <p:cTn id="48" dur="2000" fill="hold"/>
                                        <p:tgtEl>
                                          <p:spTgt spid="174170"/>
                                        </p:tgtEl>
                                        <p:attrNameLst>
                                          <p:attrName>ppt_x</p:attrName>
                                          <p:attrName>ppt_y</p:attrName>
                                        </p:attrNameLst>
                                      </p:cBhvr>
                                      <p:rCtr x="-3385" y="787"/>
                                    </p:animMotion>
                                  </p:childTnLst>
                                </p:cTn>
                              </p:par>
                            </p:childTnLst>
                          </p:cTn>
                        </p:par>
                        <p:par>
                          <p:cTn id="49" fill="hold" nodeType="afterGroup">
                            <p:stCondLst>
                              <p:cond delay="4000"/>
                            </p:stCondLst>
                            <p:childTnLst>
                              <p:par>
                                <p:cTn id="50" presetID="35" presetClass="path" presetSubtype="0" accel="50000" decel="50000" fill="hold" nodeType="afterEffect">
                                  <p:stCondLst>
                                    <p:cond delay="0"/>
                                  </p:stCondLst>
                                  <p:childTnLst>
                                    <p:animMotion origin="layout" path="M 0.00521 0.00116 L -0.08334 0.16424 " pathEditMode="relative" rAng="0" ptsTypes="AA">
                                      <p:cBhvr>
                                        <p:cTn id="51" dur="2000" fill="hold"/>
                                        <p:tgtEl>
                                          <p:spTgt spid="15"/>
                                        </p:tgtEl>
                                        <p:attrNameLst>
                                          <p:attrName>ppt_x</p:attrName>
                                          <p:attrName>ppt_y</p:attrName>
                                        </p:attrNameLst>
                                      </p:cBhvr>
                                      <p:rCtr x="-4427" y="8142"/>
                                    </p:animMotion>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xit" presetSubtype="0" fill="hold" nodeType="clickEffect">
                                  <p:stCondLst>
                                    <p:cond delay="0"/>
                                  </p:stCondLst>
                                  <p:childTnLst>
                                    <p:set>
                                      <p:cBhvr>
                                        <p:cTn id="55" dur="1" fill="hold">
                                          <p:stCondLst>
                                            <p:cond delay="0"/>
                                          </p:stCondLst>
                                        </p:cTn>
                                        <p:tgtEl>
                                          <p:spTgt spid="15"/>
                                        </p:tgtEl>
                                        <p:attrNameLst>
                                          <p:attrName>style.visibility</p:attrName>
                                        </p:attrNameLst>
                                      </p:cBhvr>
                                      <p:to>
                                        <p:strVal val="hidden"/>
                                      </p:to>
                                    </p:set>
                                  </p:childTnLst>
                                </p:cTn>
                              </p:par>
                              <p:par>
                                <p:cTn id="56" presetID="1" presetClass="exit" presetSubtype="0" fill="hold" grpId="0" nodeType="withEffect">
                                  <p:stCondLst>
                                    <p:cond delay="0"/>
                                  </p:stCondLst>
                                  <p:childTnLst>
                                    <p:set>
                                      <p:cBhvr>
                                        <p:cTn id="57" dur="1" fill="hold">
                                          <p:stCondLst>
                                            <p:cond delay="0"/>
                                          </p:stCondLst>
                                        </p:cTn>
                                        <p:tgtEl>
                                          <p:spTgt spid="174170"/>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19"/>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35" presetClass="path" presetSubtype="0" accel="50000" decel="50000" fill="hold" nodeType="clickEffect">
                                  <p:stCondLst>
                                    <p:cond delay="0"/>
                                  </p:stCondLst>
                                  <p:childTnLst>
                                    <p:animMotion origin="layout" path="M -2.77778E-6 -2.22222E-6 L -0.11267 0.08172 " pathEditMode="relative" rAng="0" ptsTypes="AA">
                                      <p:cBhvr>
                                        <p:cTn id="63" dur="2000" fill="hold"/>
                                        <p:tgtEl>
                                          <p:spTgt spid="19"/>
                                        </p:tgtEl>
                                        <p:attrNameLst>
                                          <p:attrName>ppt_x</p:attrName>
                                          <p:attrName>ppt_y</p:attrName>
                                        </p:attrNameLst>
                                      </p:cBhvr>
                                      <p:rCtr x="-5642" y="4074"/>
                                    </p:animMotion>
                                  </p:childTnLst>
                                </p:cTn>
                              </p:par>
                              <p:par>
                                <p:cTn id="64" presetID="35" presetClass="path" presetSubtype="0" accel="50000" decel="50000" fill="hold" nodeType="withEffect">
                                  <p:stCondLst>
                                    <p:cond delay="0"/>
                                  </p:stCondLst>
                                  <p:childTnLst>
                                    <p:animMotion origin="layout" path="M -0.07066 0.00046 L -0.1309 0.00324 " pathEditMode="relative" rAng="0" ptsTypes="AA">
                                      <p:cBhvr>
                                        <p:cTn id="65" dur="2000" fill="hold"/>
                                        <p:tgtEl>
                                          <p:spTgt spid="17"/>
                                        </p:tgtEl>
                                        <p:attrNameLst>
                                          <p:attrName>ppt_x</p:attrName>
                                          <p:attrName>ppt_y</p:attrName>
                                        </p:attrNameLst>
                                      </p:cBhvr>
                                      <p:rCtr x="-3021" y="139"/>
                                    </p:animMotion>
                                  </p:childTnLst>
                                </p:cTn>
                              </p:par>
                              <p:par>
                                <p:cTn id="66" presetID="35" presetClass="path" presetSubtype="0" accel="50000" decel="50000" fill="hold" nodeType="withEffect">
                                  <p:stCondLst>
                                    <p:cond delay="0"/>
                                  </p:stCondLst>
                                  <p:childTnLst>
                                    <p:animMotion origin="layout" path="M -3.88889E-6 -7.40741E-7 L -0.06545 -7.40741E-7 " pathEditMode="relative" rAng="0" ptsTypes="AA">
                                      <p:cBhvr>
                                        <p:cTn id="67" dur="2000" fill="hold"/>
                                        <p:tgtEl>
                                          <p:spTgt spid="22"/>
                                        </p:tgtEl>
                                        <p:attrNameLst>
                                          <p:attrName>ppt_x</p:attrName>
                                          <p:attrName>ppt_y</p:attrName>
                                        </p:attrNameLst>
                                      </p:cBhvr>
                                      <p:rCtr x="-3281" y="0"/>
                                    </p:animMotion>
                                  </p:childTnLst>
                                </p:cTn>
                              </p:par>
                              <p:par>
                                <p:cTn id="68" presetID="35" presetClass="path" presetSubtype="0" accel="50000" decel="50000" fill="hold" nodeType="withEffect">
                                  <p:stCondLst>
                                    <p:cond delay="0"/>
                                  </p:stCondLst>
                                  <p:childTnLst>
                                    <p:animMotion origin="layout" path="M -0.0566 3.7037E-6 L -0.10243 3.7037E-6 " pathEditMode="relative" rAng="0" ptsTypes="AA">
                                      <p:cBhvr>
                                        <p:cTn id="69" dur="2000" fill="hold"/>
                                        <p:tgtEl>
                                          <p:spTgt spid="18"/>
                                        </p:tgtEl>
                                        <p:attrNameLst>
                                          <p:attrName>ppt_x</p:attrName>
                                          <p:attrName>ppt_y</p:attrName>
                                        </p:attrNameLst>
                                      </p:cBhvr>
                                      <p:rCtr x="-2292" y="0"/>
                                    </p:animMotion>
                                  </p:childTnLst>
                                </p:cTn>
                              </p:par>
                            </p:childTnLst>
                          </p:cTn>
                        </p:par>
                        <p:par>
                          <p:cTn id="70" fill="hold" nodeType="afterGroup">
                            <p:stCondLst>
                              <p:cond delay="2000"/>
                            </p:stCondLst>
                            <p:childTnLst>
                              <p:par>
                                <p:cTn id="71" presetID="10" presetClass="entr" presetSubtype="0" fill="hold" grpId="0" nodeType="afterEffect">
                                  <p:stCondLst>
                                    <p:cond delay="0"/>
                                  </p:stCondLst>
                                  <p:childTnLst>
                                    <p:set>
                                      <p:cBhvr>
                                        <p:cTn id="72" dur="1" fill="hold">
                                          <p:stCondLst>
                                            <p:cond delay="0"/>
                                          </p:stCondLst>
                                        </p:cTn>
                                        <p:tgtEl>
                                          <p:spTgt spid="174271"/>
                                        </p:tgtEl>
                                        <p:attrNameLst>
                                          <p:attrName>style.visibility</p:attrName>
                                        </p:attrNameLst>
                                      </p:cBhvr>
                                      <p:to>
                                        <p:strVal val="visible"/>
                                      </p:to>
                                    </p:set>
                                    <p:animEffect transition="in" filter="fade">
                                      <p:cBhvr>
                                        <p:cTn id="73" dur="2000"/>
                                        <p:tgtEl>
                                          <p:spTgt spid="174271"/>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5" presetClass="path" presetSubtype="0" accel="50000" decel="50000" fill="hold" nodeType="clickEffect">
                                  <p:stCondLst>
                                    <p:cond delay="0"/>
                                  </p:stCondLst>
                                  <p:childTnLst>
                                    <p:animMotion origin="layout" path="M -0.11267 0.08171 L -0.19739 0.09329 " pathEditMode="relative" rAng="0" ptsTypes="AA">
                                      <p:cBhvr>
                                        <p:cTn id="77" dur="2000" fill="hold"/>
                                        <p:tgtEl>
                                          <p:spTgt spid="19"/>
                                        </p:tgtEl>
                                        <p:attrNameLst>
                                          <p:attrName>ppt_x</p:attrName>
                                          <p:attrName>ppt_y</p:attrName>
                                        </p:attrNameLst>
                                      </p:cBhvr>
                                      <p:rCtr x="-4236" y="579"/>
                                    </p:animMotion>
                                  </p:childTnLst>
                                </p:cTn>
                              </p:par>
                              <p:par>
                                <p:cTn id="78" presetID="35" presetClass="path" presetSubtype="0" accel="50000" decel="50000" fill="hold" nodeType="withEffect">
                                  <p:stCondLst>
                                    <p:cond delay="0"/>
                                  </p:stCondLst>
                                  <p:childTnLst>
                                    <p:animMotion origin="layout" path="M -0.06545 -7.40741E-7 L -0.15069 -7.40741E-7 " pathEditMode="relative" rAng="0" ptsTypes="AA">
                                      <p:cBhvr>
                                        <p:cTn id="79" dur="2000" fill="hold"/>
                                        <p:tgtEl>
                                          <p:spTgt spid="22"/>
                                        </p:tgtEl>
                                        <p:attrNameLst>
                                          <p:attrName>ppt_x</p:attrName>
                                          <p:attrName>ppt_y</p:attrName>
                                        </p:attrNameLst>
                                      </p:cBhvr>
                                      <p:rCtr x="-4271" y="0"/>
                                    </p:animMotion>
                                  </p:childTnLst>
                                </p:cTn>
                              </p:par>
                              <p:par>
                                <p:cTn id="80" presetID="35" presetClass="path" presetSubtype="0" accel="50000" decel="50000" fill="hold" nodeType="withEffect">
                                  <p:stCondLst>
                                    <p:cond delay="0"/>
                                  </p:stCondLst>
                                  <p:childTnLst>
                                    <p:animMotion origin="layout" path="M -0.10243 3.7037E-6 L -0.13125 0.01319 " pathEditMode="relative" rAng="0" ptsTypes="AA">
                                      <p:cBhvr>
                                        <p:cTn id="81" dur="2000" fill="hold"/>
                                        <p:tgtEl>
                                          <p:spTgt spid="18"/>
                                        </p:tgtEl>
                                        <p:attrNameLst>
                                          <p:attrName>ppt_x</p:attrName>
                                          <p:attrName>ppt_y</p:attrName>
                                        </p:attrNameLst>
                                      </p:cBhvr>
                                      <p:rCtr x="-1441" y="648"/>
                                    </p:animMotion>
                                  </p:childTnLst>
                                </p:cTn>
                              </p:par>
                              <p:par>
                                <p:cTn id="82" presetID="10" presetClass="exit" presetSubtype="0" fill="hold" grpId="1" nodeType="withEffect">
                                  <p:stCondLst>
                                    <p:cond delay="0"/>
                                  </p:stCondLst>
                                  <p:childTnLst>
                                    <p:animEffect transition="out" filter="fade">
                                      <p:cBhvr>
                                        <p:cTn id="83" dur="2000"/>
                                        <p:tgtEl>
                                          <p:spTgt spid="174271"/>
                                        </p:tgtEl>
                                      </p:cBhvr>
                                    </p:animEffect>
                                    <p:set>
                                      <p:cBhvr>
                                        <p:cTn id="84" dur="1" fill="hold">
                                          <p:stCondLst>
                                            <p:cond delay="1999"/>
                                          </p:stCondLst>
                                        </p:cTn>
                                        <p:tgtEl>
                                          <p:spTgt spid="174271"/>
                                        </p:tgtEl>
                                        <p:attrNameLst>
                                          <p:attrName>style.visibility</p:attrName>
                                        </p:attrNameLst>
                                      </p:cBhvr>
                                      <p:to>
                                        <p:strVal val="hidden"/>
                                      </p:to>
                                    </p:set>
                                  </p:childTnLst>
                                </p:cTn>
                              </p:par>
                            </p:childTnLst>
                          </p:cTn>
                        </p:par>
                        <p:par>
                          <p:cTn id="85" fill="hold" nodeType="afterGroup">
                            <p:stCondLst>
                              <p:cond delay="2000"/>
                            </p:stCondLst>
                            <p:childTnLst>
                              <p:par>
                                <p:cTn id="86" presetID="10" presetClass="entr" presetSubtype="0" fill="hold" grpId="0" nodeType="afterEffect">
                                  <p:stCondLst>
                                    <p:cond delay="0"/>
                                  </p:stCondLst>
                                  <p:childTnLst>
                                    <p:set>
                                      <p:cBhvr>
                                        <p:cTn id="87" dur="1" fill="hold">
                                          <p:stCondLst>
                                            <p:cond delay="0"/>
                                          </p:stCondLst>
                                        </p:cTn>
                                        <p:tgtEl>
                                          <p:spTgt spid="174273"/>
                                        </p:tgtEl>
                                        <p:attrNameLst>
                                          <p:attrName>style.visibility</p:attrName>
                                        </p:attrNameLst>
                                      </p:cBhvr>
                                      <p:to>
                                        <p:strVal val="visible"/>
                                      </p:to>
                                    </p:set>
                                    <p:animEffect transition="in" filter="fade">
                                      <p:cBhvr>
                                        <p:cTn id="88" dur="2000"/>
                                        <p:tgtEl>
                                          <p:spTgt spid="17427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5" presetClass="path" presetSubtype="0" accel="50000" decel="50000" fill="hold" nodeType="clickEffect">
                                  <p:stCondLst>
                                    <p:cond delay="0"/>
                                  </p:stCondLst>
                                  <p:childTnLst>
                                    <p:animMotion origin="layout" path="M -0.19739 0.09329 L -0.2158 0.2007 " pathEditMode="relative" rAng="0" ptsTypes="AA">
                                      <p:cBhvr>
                                        <p:cTn id="92" dur="2000" fill="hold"/>
                                        <p:tgtEl>
                                          <p:spTgt spid="19"/>
                                        </p:tgtEl>
                                        <p:attrNameLst>
                                          <p:attrName>ppt_x</p:attrName>
                                          <p:attrName>ppt_y</p:attrName>
                                        </p:attrNameLst>
                                      </p:cBhvr>
                                      <p:rCtr x="-920" y="5370"/>
                                    </p:animMotion>
                                  </p:childTnLst>
                                </p:cTn>
                              </p:par>
                              <p:par>
                                <p:cTn id="93" presetID="35" presetClass="path" presetSubtype="0" accel="50000" decel="50000" fill="hold" nodeType="withEffect">
                                  <p:stCondLst>
                                    <p:cond delay="0"/>
                                  </p:stCondLst>
                                  <p:childTnLst>
                                    <p:animMotion origin="layout" path="M -0.15069 -7.40741E-7 L -0.23958 -7.40741E-7 " pathEditMode="relative" rAng="0" ptsTypes="AA">
                                      <p:cBhvr>
                                        <p:cTn id="94" dur="2000" fill="hold"/>
                                        <p:tgtEl>
                                          <p:spTgt spid="22"/>
                                        </p:tgtEl>
                                        <p:attrNameLst>
                                          <p:attrName>ppt_x</p:attrName>
                                          <p:attrName>ppt_y</p:attrName>
                                        </p:attrNameLst>
                                      </p:cBhvr>
                                      <p:rCtr x="-4444" y="0"/>
                                    </p:animMotion>
                                  </p:childTnLst>
                                </p:cTn>
                              </p:par>
                              <p:par>
                                <p:cTn id="95" presetID="10" presetClass="exit" presetSubtype="0" fill="hold" grpId="1" nodeType="withEffect">
                                  <p:stCondLst>
                                    <p:cond delay="0"/>
                                  </p:stCondLst>
                                  <p:childTnLst>
                                    <p:animEffect transition="out" filter="fade">
                                      <p:cBhvr>
                                        <p:cTn id="96" dur="2000"/>
                                        <p:tgtEl>
                                          <p:spTgt spid="174273"/>
                                        </p:tgtEl>
                                      </p:cBhvr>
                                    </p:animEffect>
                                    <p:set>
                                      <p:cBhvr>
                                        <p:cTn id="97" dur="1" fill="hold">
                                          <p:stCondLst>
                                            <p:cond delay="1999"/>
                                          </p:stCondLst>
                                        </p:cTn>
                                        <p:tgtEl>
                                          <p:spTgt spid="174273"/>
                                        </p:tgtEl>
                                        <p:attrNameLst>
                                          <p:attrName>style.visibility</p:attrName>
                                        </p:attrNameLst>
                                      </p:cBhvr>
                                      <p:to>
                                        <p:strVal val="hidden"/>
                                      </p:to>
                                    </p:set>
                                  </p:childTnLst>
                                </p:cTn>
                              </p:par>
                            </p:childTnLst>
                          </p:cTn>
                        </p:par>
                        <p:par>
                          <p:cTn id="98" fill="hold" nodeType="afterGroup">
                            <p:stCondLst>
                              <p:cond delay="2000"/>
                            </p:stCondLst>
                            <p:childTnLst>
                              <p:par>
                                <p:cTn id="99" presetID="10" presetClass="entr" presetSubtype="0" fill="hold" grpId="0" nodeType="afterEffect">
                                  <p:stCondLst>
                                    <p:cond delay="0"/>
                                  </p:stCondLst>
                                  <p:childTnLst>
                                    <p:set>
                                      <p:cBhvr>
                                        <p:cTn id="100" dur="1" fill="hold">
                                          <p:stCondLst>
                                            <p:cond delay="0"/>
                                          </p:stCondLst>
                                        </p:cTn>
                                        <p:tgtEl>
                                          <p:spTgt spid="174274"/>
                                        </p:tgtEl>
                                        <p:attrNameLst>
                                          <p:attrName>style.visibility</p:attrName>
                                        </p:attrNameLst>
                                      </p:cBhvr>
                                      <p:to>
                                        <p:strVal val="visible"/>
                                      </p:to>
                                    </p:set>
                                    <p:animEffect transition="in" filter="fade">
                                      <p:cBhvr>
                                        <p:cTn id="101" dur="2000"/>
                                        <p:tgtEl>
                                          <p:spTgt spid="174274"/>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63" presetClass="path" presetSubtype="0" accel="50000" decel="50000" fill="hold" nodeType="clickEffect">
                                  <p:stCondLst>
                                    <p:cond delay="0"/>
                                  </p:stCondLst>
                                  <p:childTnLst>
                                    <p:animMotion origin="layout" path="M -0.13125 0.01319 L -0.11597 0.07453 " pathEditMode="relative" rAng="0" ptsTypes="AA">
                                      <p:cBhvr>
                                        <p:cTn id="105" dur="2000" fill="hold"/>
                                        <p:tgtEl>
                                          <p:spTgt spid="18"/>
                                        </p:tgtEl>
                                        <p:attrNameLst>
                                          <p:attrName>ppt_x</p:attrName>
                                          <p:attrName>ppt_y</p:attrName>
                                        </p:attrNameLst>
                                      </p:cBhvr>
                                      <p:rCtr x="677" y="30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0" grpId="0" animBg="1"/>
      <p:bldP spid="174190" grpId="0" animBg="1"/>
      <p:bldP spid="174191" grpId="0"/>
      <p:bldP spid="174271" grpId="0" animBg="1"/>
      <p:bldP spid="174271" grpId="1" animBg="1"/>
      <p:bldP spid="174273" grpId="0"/>
      <p:bldP spid="174273" grpId="1"/>
      <p:bldP spid="17427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8180" name="Text Box 4"/>
          <p:cNvSpPr txBox="1">
            <a:spLocks noChangeArrowheads="1"/>
          </p:cNvSpPr>
          <p:nvPr/>
        </p:nvSpPr>
        <p:spPr bwMode="auto">
          <a:xfrm>
            <a:off x="588963" y="1060450"/>
            <a:ext cx="3665537" cy="14636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Keep</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Relative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r>
              <a:rPr lang="en-US" sz="2000" dirty="0">
                <a:solidFill>
                  <a:schemeClr val="bg1"/>
                </a:solidFill>
                <a:effectLst>
                  <a:outerShdw blurRad="38100" dist="38100" dir="2700000" algn="tl">
                    <a:srgbClr val="000000"/>
                  </a:outerShdw>
                </a:effectLst>
                <a:latin typeface="Arial" charset="0"/>
              </a:rPr>
              <a:t>- Don’t Run Over The SJ Or FJ</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1205" name="Rectangle 5"/>
          <p:cNvSpPr>
            <a:spLocks noChangeArrowheads="1"/>
          </p:cNvSpPr>
          <p:nvPr/>
        </p:nvSpPr>
        <p:spPr bwMode="auto">
          <a:xfrm>
            <a:off x="604838" y="1947863"/>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1206"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7"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8" name="Line 8"/>
          <p:cNvSpPr>
            <a:spLocks noChangeShapeType="1"/>
          </p:cNvSpPr>
          <p:nvPr/>
        </p:nvSpPr>
        <p:spPr bwMode="auto">
          <a:xfrm>
            <a:off x="3625850" y="192536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9"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0" name="Rectangle 10"/>
          <p:cNvSpPr>
            <a:spLocks noChangeAspect="1" noChangeArrowheads="1"/>
          </p:cNvSpPr>
          <p:nvPr/>
        </p:nvSpPr>
        <p:spPr bwMode="auto">
          <a:xfrm>
            <a:off x="1939925" y="17907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11" name="Rectangle 11"/>
          <p:cNvSpPr>
            <a:spLocks noChangeAspect="1" noChangeArrowheads="1"/>
          </p:cNvSpPr>
          <p:nvPr/>
        </p:nvSpPr>
        <p:spPr bwMode="auto">
          <a:xfrm>
            <a:off x="1939925" y="58293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12" name="Rectangle 12"/>
          <p:cNvSpPr>
            <a:spLocks noChangeAspect="1" noChangeArrowheads="1"/>
          </p:cNvSpPr>
          <p:nvPr/>
        </p:nvSpPr>
        <p:spPr bwMode="auto">
          <a:xfrm>
            <a:off x="501650" y="17907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13" name="Rectangle 13"/>
          <p:cNvSpPr>
            <a:spLocks noChangeAspect="1" noChangeArrowheads="1"/>
          </p:cNvSpPr>
          <p:nvPr/>
        </p:nvSpPr>
        <p:spPr bwMode="auto">
          <a:xfrm>
            <a:off x="501650" y="58293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14"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5"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6"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93"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78194"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78195"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78196"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78197"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78198"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78199"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1224" name="Line 24"/>
          <p:cNvSpPr>
            <a:spLocks noChangeShapeType="1"/>
          </p:cNvSpPr>
          <p:nvPr/>
        </p:nvSpPr>
        <p:spPr bwMode="auto">
          <a:xfrm>
            <a:off x="4060825" y="5816600"/>
            <a:ext cx="7938" cy="54133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5" name="Rectangle 25"/>
          <p:cNvSpPr>
            <a:spLocks noChangeArrowheads="1"/>
          </p:cNvSpPr>
          <p:nvPr/>
        </p:nvSpPr>
        <p:spPr bwMode="auto">
          <a:xfrm>
            <a:off x="4076700" y="5834063"/>
            <a:ext cx="3749675" cy="519112"/>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26"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7"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8"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9"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0"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1"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2"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3"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4"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5"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6"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7"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214"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8215"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8216"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8217"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78218"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1243" name="Group 43"/>
          <p:cNvGrpSpPr>
            <a:grpSpLocks/>
          </p:cNvGrpSpPr>
          <p:nvPr/>
        </p:nvGrpSpPr>
        <p:grpSpPr bwMode="auto">
          <a:xfrm>
            <a:off x="5210175" y="5957888"/>
            <a:ext cx="204788" cy="730250"/>
            <a:chOff x="3204" y="3720"/>
            <a:chExt cx="113" cy="420"/>
          </a:xfrm>
        </p:grpSpPr>
        <p:grpSp>
          <p:nvGrpSpPr>
            <p:cNvPr id="51338" name="Group 44"/>
            <p:cNvGrpSpPr>
              <a:grpSpLocks/>
            </p:cNvGrpSpPr>
            <p:nvPr/>
          </p:nvGrpSpPr>
          <p:grpSpPr bwMode="auto">
            <a:xfrm>
              <a:off x="3204" y="3720"/>
              <a:ext cx="113" cy="420"/>
              <a:chOff x="3204" y="3708"/>
              <a:chExt cx="113" cy="420"/>
            </a:xfrm>
          </p:grpSpPr>
          <p:sp>
            <p:nvSpPr>
              <p:cNvPr id="51343"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44"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1339"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0"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1"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2"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1244" name="Group 51"/>
          <p:cNvGrpSpPr>
            <a:grpSpLocks/>
          </p:cNvGrpSpPr>
          <p:nvPr/>
        </p:nvGrpSpPr>
        <p:grpSpPr bwMode="auto">
          <a:xfrm>
            <a:off x="5168900" y="5930900"/>
            <a:ext cx="268288" cy="571500"/>
            <a:chOff x="3248" y="3589"/>
            <a:chExt cx="169" cy="360"/>
          </a:xfrm>
        </p:grpSpPr>
        <p:sp>
          <p:nvSpPr>
            <p:cNvPr id="51335"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36"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1337"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1245" name="Group 55"/>
          <p:cNvGrpSpPr>
            <a:grpSpLocks/>
          </p:cNvGrpSpPr>
          <p:nvPr/>
        </p:nvGrpSpPr>
        <p:grpSpPr bwMode="auto">
          <a:xfrm>
            <a:off x="4357688" y="5949950"/>
            <a:ext cx="192087" cy="730250"/>
            <a:chOff x="3204" y="3720"/>
            <a:chExt cx="113" cy="420"/>
          </a:xfrm>
        </p:grpSpPr>
        <p:grpSp>
          <p:nvGrpSpPr>
            <p:cNvPr id="51328" name="Group 56"/>
            <p:cNvGrpSpPr>
              <a:grpSpLocks/>
            </p:cNvGrpSpPr>
            <p:nvPr/>
          </p:nvGrpSpPr>
          <p:grpSpPr bwMode="auto">
            <a:xfrm>
              <a:off x="3204" y="3720"/>
              <a:ext cx="113" cy="420"/>
              <a:chOff x="3204" y="3708"/>
              <a:chExt cx="113" cy="420"/>
            </a:xfrm>
          </p:grpSpPr>
          <p:sp>
            <p:nvSpPr>
              <p:cNvPr id="51333"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34"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1329"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0"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1"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2"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1246"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8240"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7" name="Group 66"/>
          <p:cNvGrpSpPr>
            <a:grpSpLocks/>
          </p:cNvGrpSpPr>
          <p:nvPr/>
        </p:nvGrpSpPr>
        <p:grpSpPr bwMode="auto">
          <a:xfrm>
            <a:off x="2906713" y="1666875"/>
            <a:ext cx="612775" cy="457200"/>
            <a:chOff x="2359" y="3560"/>
            <a:chExt cx="386" cy="288"/>
          </a:xfrm>
        </p:grpSpPr>
        <p:sp>
          <p:nvSpPr>
            <p:cNvPr id="51326"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7"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8" name="Group 69"/>
          <p:cNvGrpSpPr>
            <a:grpSpLocks/>
          </p:cNvGrpSpPr>
          <p:nvPr/>
        </p:nvGrpSpPr>
        <p:grpSpPr bwMode="auto">
          <a:xfrm>
            <a:off x="3919538" y="3724275"/>
            <a:ext cx="442913" cy="471487"/>
            <a:chOff x="3796" y="2871"/>
            <a:chExt cx="279" cy="297"/>
          </a:xfrm>
        </p:grpSpPr>
        <p:sp>
          <p:nvSpPr>
            <p:cNvPr id="51324"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5"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9" name="Group 78"/>
          <p:cNvGrpSpPr>
            <a:grpSpLocks/>
          </p:cNvGrpSpPr>
          <p:nvPr/>
        </p:nvGrpSpPr>
        <p:grpSpPr bwMode="auto">
          <a:xfrm>
            <a:off x="5026180" y="1471613"/>
            <a:ext cx="695325" cy="471488"/>
            <a:chOff x="598" y="1763"/>
            <a:chExt cx="438" cy="297"/>
          </a:xfrm>
        </p:grpSpPr>
        <p:sp>
          <p:nvSpPr>
            <p:cNvPr id="51322" name="Rectangle 79"/>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3" name="Text Box 80"/>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sp>
        <p:nvSpPr>
          <p:cNvPr id="51252" name="Rectangle 84"/>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3" name="Oval 85"/>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4" name="Oval 86"/>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5" name="Oval 87"/>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6" name="Oval 88"/>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57" name="Oval 89"/>
          <p:cNvSpPr>
            <a:spLocks noChangeAspect="1" noChangeArrowheads="1"/>
          </p:cNvSpPr>
          <p:nvPr/>
        </p:nvSpPr>
        <p:spPr bwMode="auto">
          <a:xfrm>
            <a:off x="5695950" y="37687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78266" name="Oval 90"/>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1259" name="Group 91"/>
          <p:cNvGrpSpPr>
            <a:grpSpLocks noChangeAspect="1"/>
          </p:cNvGrpSpPr>
          <p:nvPr/>
        </p:nvGrpSpPr>
        <p:grpSpPr bwMode="auto">
          <a:xfrm>
            <a:off x="5083175" y="4570413"/>
            <a:ext cx="542925" cy="336550"/>
            <a:chOff x="3058" y="2951"/>
            <a:chExt cx="428" cy="264"/>
          </a:xfrm>
        </p:grpSpPr>
        <p:sp>
          <p:nvSpPr>
            <p:cNvPr id="51320" name="Oval 92"/>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21" name="Text Box 93"/>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1260" name="Group 94"/>
          <p:cNvGrpSpPr>
            <a:grpSpLocks noChangeAspect="1"/>
          </p:cNvGrpSpPr>
          <p:nvPr/>
        </p:nvGrpSpPr>
        <p:grpSpPr bwMode="auto">
          <a:xfrm>
            <a:off x="5335588" y="2652713"/>
            <a:ext cx="287337" cy="336550"/>
            <a:chOff x="3264" y="1559"/>
            <a:chExt cx="226" cy="264"/>
          </a:xfrm>
        </p:grpSpPr>
        <p:sp>
          <p:nvSpPr>
            <p:cNvPr id="51318" name="Oval 95"/>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19" name="Text Box 96"/>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1261" name="Group 97"/>
          <p:cNvGrpSpPr>
            <a:grpSpLocks noChangeAspect="1"/>
          </p:cNvGrpSpPr>
          <p:nvPr/>
        </p:nvGrpSpPr>
        <p:grpSpPr bwMode="auto">
          <a:xfrm>
            <a:off x="5908675" y="3421063"/>
            <a:ext cx="274638" cy="336550"/>
            <a:chOff x="3855" y="2096"/>
            <a:chExt cx="217" cy="264"/>
          </a:xfrm>
        </p:grpSpPr>
        <p:sp>
          <p:nvSpPr>
            <p:cNvPr id="51316" name="Oval 98"/>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17" name="Text Box 99"/>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1262" name="Group 100"/>
          <p:cNvGrpSpPr>
            <a:grpSpLocks noChangeAspect="1"/>
          </p:cNvGrpSpPr>
          <p:nvPr/>
        </p:nvGrpSpPr>
        <p:grpSpPr bwMode="auto">
          <a:xfrm>
            <a:off x="5921375" y="4052888"/>
            <a:ext cx="274638" cy="336550"/>
            <a:chOff x="3855" y="2096"/>
            <a:chExt cx="217" cy="264"/>
          </a:xfrm>
        </p:grpSpPr>
        <p:sp>
          <p:nvSpPr>
            <p:cNvPr id="51314"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15"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4" name="Group 103"/>
          <p:cNvGrpSpPr>
            <a:grpSpLocks noChangeAspect="1"/>
          </p:cNvGrpSpPr>
          <p:nvPr/>
        </p:nvGrpSpPr>
        <p:grpSpPr bwMode="auto">
          <a:xfrm>
            <a:off x="5241925" y="3770313"/>
            <a:ext cx="357188" cy="211137"/>
            <a:chOff x="4240" y="2392"/>
            <a:chExt cx="244" cy="144"/>
          </a:xfrm>
        </p:grpSpPr>
        <p:sp>
          <p:nvSpPr>
            <p:cNvPr id="51308" name="AutoShape 10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09" name="Line 10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0" name="Line 10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1" name="Line 10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2" name="Line 10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3" name="Line 10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8286" name="Line 110"/>
          <p:cNvSpPr>
            <a:spLocks noChangeShapeType="1"/>
          </p:cNvSpPr>
          <p:nvPr/>
        </p:nvSpPr>
        <p:spPr bwMode="auto">
          <a:xfrm>
            <a:off x="3205164" y="5510062"/>
            <a:ext cx="2081211" cy="30313"/>
          </a:xfrm>
          <a:prstGeom prst="line">
            <a:avLst/>
          </a:prstGeom>
          <a:noFill/>
          <a:ln w="28575">
            <a:solidFill>
              <a:srgbClr val="FF0000"/>
            </a:solidFill>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en-US"/>
          </a:p>
        </p:txBody>
      </p:sp>
      <p:sp>
        <p:nvSpPr>
          <p:cNvPr id="178287" name="Text Box 111"/>
          <p:cNvSpPr txBox="1">
            <a:spLocks noChangeArrowheads="1"/>
          </p:cNvSpPr>
          <p:nvPr/>
        </p:nvSpPr>
        <p:spPr bwMode="auto">
          <a:xfrm>
            <a:off x="3760390" y="5506925"/>
            <a:ext cx="14201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EA0000"/>
                </a:solidFill>
              </a:rPr>
              <a:t>22-25 Yards</a:t>
            </a:r>
          </a:p>
        </p:txBody>
      </p:sp>
      <p:grpSp>
        <p:nvGrpSpPr>
          <p:cNvPr id="15" name="Group 112"/>
          <p:cNvGrpSpPr>
            <a:grpSpLocks noChangeAspect="1"/>
          </p:cNvGrpSpPr>
          <p:nvPr/>
        </p:nvGrpSpPr>
        <p:grpSpPr bwMode="auto">
          <a:xfrm>
            <a:off x="5535613" y="3784600"/>
            <a:ext cx="357187" cy="211138"/>
            <a:chOff x="4240" y="2392"/>
            <a:chExt cx="244" cy="144"/>
          </a:xfrm>
        </p:grpSpPr>
        <p:sp>
          <p:nvSpPr>
            <p:cNvPr id="51302" name="AutoShape 113"/>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03" name="Line 114"/>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4" name="Line 115"/>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5" name="Line 116"/>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6" name="Line 117"/>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7" name="Line 118"/>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 name="Group 119"/>
          <p:cNvGrpSpPr>
            <a:grpSpLocks/>
          </p:cNvGrpSpPr>
          <p:nvPr/>
        </p:nvGrpSpPr>
        <p:grpSpPr bwMode="auto">
          <a:xfrm>
            <a:off x="7208659" y="2586038"/>
            <a:ext cx="442912" cy="460375"/>
            <a:chOff x="3796" y="2871"/>
            <a:chExt cx="279" cy="297"/>
          </a:xfrm>
        </p:grpSpPr>
        <p:sp>
          <p:nvSpPr>
            <p:cNvPr id="51300" name="Rectangle 12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301" name="Text Box 121"/>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178300" name="Text Box 124"/>
          <p:cNvSpPr txBox="1">
            <a:spLocks noChangeArrowheads="1"/>
          </p:cNvSpPr>
          <p:nvPr/>
        </p:nvSpPr>
        <p:spPr bwMode="auto">
          <a:xfrm>
            <a:off x="5627954" y="5728494"/>
            <a:ext cx="11747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Trailing Official</a:t>
            </a:r>
          </a:p>
        </p:txBody>
      </p:sp>
      <p:sp>
        <p:nvSpPr>
          <p:cNvPr id="178301" name="Text Box 125"/>
          <p:cNvSpPr txBox="1">
            <a:spLocks noChangeArrowheads="1"/>
          </p:cNvSpPr>
          <p:nvPr/>
        </p:nvSpPr>
        <p:spPr bwMode="auto">
          <a:xfrm>
            <a:off x="2697957" y="6032500"/>
            <a:ext cx="996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Leading</a:t>
            </a:r>
          </a:p>
          <a:p>
            <a:pPr algn="ctr" eaLnBrk="1" hangingPunct="1"/>
            <a:r>
              <a:rPr lang="en-US" altLang="en-US" dirty="0">
                <a:solidFill>
                  <a:schemeClr val="bg1"/>
                </a:solidFill>
              </a:rPr>
              <a:t>Official</a:t>
            </a:r>
          </a:p>
        </p:txBody>
      </p:sp>
      <p:sp>
        <p:nvSpPr>
          <p:cNvPr id="178313" name="Text Box 137"/>
          <p:cNvSpPr txBox="1">
            <a:spLocks noChangeArrowheads="1"/>
          </p:cNvSpPr>
          <p:nvPr/>
        </p:nvSpPr>
        <p:spPr bwMode="auto">
          <a:xfrm>
            <a:off x="1030" y="5726349"/>
            <a:ext cx="132723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Assume</a:t>
            </a:r>
          </a:p>
          <a:p>
            <a:pPr algn="ctr" eaLnBrk="1" hangingPunct="1"/>
            <a:r>
              <a:rPr lang="en-US" altLang="en-US" dirty="0">
                <a:solidFill>
                  <a:schemeClr val="bg1"/>
                </a:solidFill>
              </a:rPr>
              <a:t>Goal Line</a:t>
            </a:r>
          </a:p>
          <a:p>
            <a:pPr algn="ctr" eaLnBrk="1" hangingPunct="1"/>
            <a:r>
              <a:rPr lang="en-US" altLang="en-US" dirty="0">
                <a:solidFill>
                  <a:schemeClr val="bg1"/>
                </a:solidFill>
              </a:rPr>
              <a:t>Position</a:t>
            </a:r>
          </a:p>
        </p:txBody>
      </p:sp>
      <p:sp>
        <p:nvSpPr>
          <p:cNvPr id="178316" name="Line 140"/>
          <p:cNvSpPr>
            <a:spLocks noChangeShapeType="1"/>
          </p:cNvSpPr>
          <p:nvPr/>
        </p:nvSpPr>
        <p:spPr bwMode="auto">
          <a:xfrm flipV="1">
            <a:off x="1950243" y="6032500"/>
            <a:ext cx="41275" cy="451228"/>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78317" name="Text Box 141"/>
          <p:cNvSpPr txBox="1">
            <a:spLocks noChangeArrowheads="1"/>
          </p:cNvSpPr>
          <p:nvPr/>
        </p:nvSpPr>
        <p:spPr bwMode="auto">
          <a:xfrm>
            <a:off x="664647" y="6491288"/>
            <a:ext cx="2435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solidFill>
                  <a:srgbClr val="FF0000"/>
                </a:solidFill>
              </a:rPr>
              <a:t>Signals Touchdown</a:t>
            </a:r>
          </a:p>
        </p:txBody>
      </p:sp>
      <p:sp>
        <p:nvSpPr>
          <p:cNvPr id="178321" name="Rectangle 145"/>
          <p:cNvSpPr>
            <a:spLocks noChangeArrowheads="1"/>
          </p:cNvSpPr>
          <p:nvPr/>
        </p:nvSpPr>
        <p:spPr bwMode="auto">
          <a:xfrm>
            <a:off x="2219325" y="1963738"/>
            <a:ext cx="87313" cy="3854450"/>
          </a:xfrm>
          <a:prstGeom prst="rect">
            <a:avLst/>
          </a:prstGeom>
          <a:solidFill>
            <a:srgbClr val="0000FF">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78320" name="Picture 144" descr="Image:Stop sign MUTCD.sv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5021263"/>
            <a:ext cx="4667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5" name="Line 146"/>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319" name="Text Box 143"/>
          <p:cNvSpPr txBox="1">
            <a:spLocks noChangeArrowheads="1"/>
          </p:cNvSpPr>
          <p:nvPr/>
        </p:nvSpPr>
        <p:spPr bwMode="auto">
          <a:xfrm>
            <a:off x="2389188" y="2746375"/>
            <a:ext cx="1352550" cy="366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33CC"/>
                </a:solidFill>
              </a:rPr>
              <a:t>2 Yard Line</a:t>
            </a:r>
          </a:p>
        </p:txBody>
      </p:sp>
      <p:grpSp>
        <p:nvGrpSpPr>
          <p:cNvPr id="17" name="Group 72"/>
          <p:cNvGrpSpPr>
            <a:grpSpLocks/>
          </p:cNvGrpSpPr>
          <p:nvPr/>
        </p:nvGrpSpPr>
        <p:grpSpPr bwMode="auto">
          <a:xfrm>
            <a:off x="2922588" y="5630069"/>
            <a:ext cx="612775" cy="457200"/>
            <a:chOff x="2359" y="3560"/>
            <a:chExt cx="386" cy="288"/>
          </a:xfrm>
        </p:grpSpPr>
        <p:sp>
          <p:nvSpPr>
            <p:cNvPr id="51298"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99"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18" name="Group 75"/>
          <p:cNvGrpSpPr>
            <a:grpSpLocks/>
          </p:cNvGrpSpPr>
          <p:nvPr/>
        </p:nvGrpSpPr>
        <p:grpSpPr bwMode="auto">
          <a:xfrm>
            <a:off x="4999831" y="5828927"/>
            <a:ext cx="612775" cy="457200"/>
            <a:chOff x="2359" y="3560"/>
            <a:chExt cx="386" cy="288"/>
          </a:xfrm>
        </p:grpSpPr>
        <p:sp>
          <p:nvSpPr>
            <p:cNvPr id="51296" name="Rectangle 7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97" name="Text Box 7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nvGrpSpPr>
          <p:cNvPr id="19" name="Group 126"/>
          <p:cNvGrpSpPr>
            <a:grpSpLocks/>
          </p:cNvGrpSpPr>
          <p:nvPr/>
        </p:nvGrpSpPr>
        <p:grpSpPr bwMode="auto">
          <a:xfrm>
            <a:off x="4600575" y="4824035"/>
            <a:ext cx="469900" cy="336550"/>
            <a:chOff x="2813" y="2572"/>
            <a:chExt cx="296" cy="212"/>
          </a:xfrm>
        </p:grpSpPr>
        <p:grpSp>
          <p:nvGrpSpPr>
            <p:cNvPr id="51286" name="Group 127"/>
            <p:cNvGrpSpPr>
              <a:grpSpLocks noChangeAspect="1"/>
            </p:cNvGrpSpPr>
            <p:nvPr/>
          </p:nvGrpSpPr>
          <p:grpSpPr bwMode="auto">
            <a:xfrm>
              <a:off x="2936" y="2572"/>
              <a:ext cx="173" cy="212"/>
              <a:chOff x="3855" y="2096"/>
              <a:chExt cx="217" cy="264"/>
            </a:xfrm>
          </p:grpSpPr>
          <p:sp>
            <p:nvSpPr>
              <p:cNvPr id="51294" name="Oval 128"/>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95" name="Text Box 129"/>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1287" name="Group 130"/>
            <p:cNvGrpSpPr>
              <a:grpSpLocks noChangeAspect="1"/>
            </p:cNvGrpSpPr>
            <p:nvPr/>
          </p:nvGrpSpPr>
          <p:grpSpPr bwMode="auto">
            <a:xfrm>
              <a:off x="2813" y="2598"/>
              <a:ext cx="225" cy="133"/>
              <a:chOff x="4240" y="2392"/>
              <a:chExt cx="244" cy="144"/>
            </a:xfrm>
          </p:grpSpPr>
          <p:sp>
            <p:nvSpPr>
              <p:cNvPr id="51288" name="AutoShape 131"/>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89" name="Line 132"/>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0" name="Line 133"/>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1" name="Line 134"/>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2" name="Line 135"/>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3" name="Line 136"/>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51280" name="Line 147"/>
          <p:cNvSpPr>
            <a:spLocks noChangeShapeType="1"/>
          </p:cNvSpPr>
          <p:nvPr/>
        </p:nvSpPr>
        <p:spPr bwMode="auto">
          <a:xfrm>
            <a:off x="3122613" y="32337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1" name="Line 148"/>
          <p:cNvSpPr>
            <a:spLocks noChangeShapeType="1"/>
          </p:cNvSpPr>
          <p:nvPr/>
        </p:nvSpPr>
        <p:spPr bwMode="auto">
          <a:xfrm>
            <a:off x="3122613" y="45291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1282" name="Picture 144" descr="Image result for transparent fhsaa logo"/>
          <p:cNvPicPr>
            <a:picLocks noChangeAspect="1" noChangeArrowheads="1"/>
          </p:cNvPicPr>
          <p:nvPr/>
        </p:nvPicPr>
        <p:blipFill>
          <a:blip r:embed="rId5">
            <a:lum bright="-26000"/>
            <a:extLst>
              <a:ext uri="{28A0092B-C50C-407E-A947-70E740481C1C}">
                <a14:useLocalDpi xmlns:a14="http://schemas.microsoft.com/office/drawing/2010/main" val="0"/>
              </a:ext>
            </a:extLst>
          </a:blip>
          <a:srcRect/>
          <a:stretch>
            <a:fillRect/>
          </a:stretch>
        </p:blipFill>
        <p:spPr bwMode="auto">
          <a:xfrm>
            <a:off x="760413"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81"/>
          <p:cNvGrpSpPr>
            <a:grpSpLocks/>
          </p:cNvGrpSpPr>
          <p:nvPr/>
        </p:nvGrpSpPr>
        <p:grpSpPr bwMode="auto">
          <a:xfrm>
            <a:off x="2426217" y="3700073"/>
            <a:ext cx="600075" cy="496888"/>
            <a:chOff x="589" y="2670"/>
            <a:chExt cx="378" cy="297"/>
          </a:xfrm>
        </p:grpSpPr>
        <p:sp>
          <p:nvSpPr>
            <p:cNvPr id="51284" name="Rectangle 82"/>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85" name="Text Box 83"/>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2" name="Text Box 3">
            <a:extLst>
              <a:ext uri="{FF2B5EF4-FFF2-40B4-BE49-F238E27FC236}">
                <a16:creationId xmlns:a16="http://schemas.microsoft.com/office/drawing/2014/main" id="{CC479741-4530-5DAA-D983-A82439153518}"/>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Long Run Down Sideline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16"/>
                                        </p:tgtEl>
                                        <p:attrNameLst>
                                          <p:attrName>style.opacity</p:attrName>
                                        </p:attrNameLst>
                                      </p:cBhvr>
                                      <p:to>
                                        <p:strVal val="0.25"/>
                                      </p:to>
                                    </p:set>
                                    <p:animEffect filter="image" prLst="opacity: 0.25">
                                      <p:cBhvr rctx="IE">
                                        <p:cTn id="7" dur="indefinite"/>
                                        <p:tgtEl>
                                          <p:spTgt spid="16"/>
                                        </p:tgtEl>
                                      </p:cBhvr>
                                    </p:animEffect>
                                  </p:childTnLst>
                                </p:cTn>
                              </p:par>
                              <p:par>
                                <p:cTn id="8" presetID="9" presetClass="emph" presetSubtype="0" nodeType="withEffect">
                                  <p:stCondLst>
                                    <p:cond delay="0"/>
                                  </p:stCondLst>
                                  <p:childTnLst>
                                    <p:set>
                                      <p:cBhvr rctx="PPT">
                                        <p:cTn id="9" dur="indefinite"/>
                                        <p:tgtEl>
                                          <p:spTgt spid="9"/>
                                        </p:tgtEl>
                                        <p:attrNameLst>
                                          <p:attrName>style.opacity</p:attrName>
                                        </p:attrNameLst>
                                      </p:cBhvr>
                                      <p:to>
                                        <p:strVal val="0.25"/>
                                      </p:to>
                                    </p:set>
                                    <p:animEffect filter="image" prLst="opacity: 0.25">
                                      <p:cBhvr rctx="IE">
                                        <p:cTn id="10" dur="indefinite"/>
                                        <p:tgtEl>
                                          <p:spTgt spid="9"/>
                                        </p:tgtEl>
                                      </p:cBhvr>
                                    </p:animEffect>
                                  </p:childTnLst>
                                </p:cTn>
                              </p:par>
                              <p:par>
                                <p:cTn id="11" presetID="9" presetClass="emph" presetSubtype="0" nodeType="withEffect">
                                  <p:stCondLst>
                                    <p:cond delay="0"/>
                                  </p:stCondLst>
                                  <p:childTnLst>
                                    <p:set>
                                      <p:cBhvr rctx="PPT">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nodeType="withEffect">
                                  <p:stCondLst>
                                    <p:cond delay="0"/>
                                  </p:stCondLst>
                                  <p:childTnLst>
                                    <p:set>
                                      <p:cBhvr rctx="PPT">
                                        <p:cTn id="15" dur="indefinite"/>
                                        <p:tgtEl>
                                          <p:spTgt spid="7"/>
                                        </p:tgtEl>
                                        <p:attrNameLst>
                                          <p:attrName>style.opacity</p:attrName>
                                        </p:attrNameLst>
                                      </p:cBhvr>
                                      <p:to>
                                        <p:strVal val="0.25"/>
                                      </p:to>
                                    </p:set>
                                    <p:animEffect filter="image" prLst="opacity: 0.25">
                                      <p:cBhvr rctx="IE">
                                        <p:cTn id="16" dur="indefinite"/>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xit" presetSubtype="0" fill="hold" grpId="0" nodeType="clickEffect">
                                  <p:stCondLst>
                                    <p:cond delay="0"/>
                                  </p:stCondLst>
                                  <p:childTnLst>
                                    <p:animEffect transition="out" filter="dissolve">
                                      <p:cBhvr>
                                        <p:cTn id="20" dur="500"/>
                                        <p:tgtEl>
                                          <p:spTgt spid="178287"/>
                                        </p:tgtEl>
                                      </p:cBhvr>
                                    </p:animEffect>
                                    <p:set>
                                      <p:cBhvr>
                                        <p:cTn id="21" dur="1" fill="hold">
                                          <p:stCondLst>
                                            <p:cond delay="499"/>
                                          </p:stCondLst>
                                        </p:cTn>
                                        <p:tgtEl>
                                          <p:spTgt spid="178287"/>
                                        </p:tgtEl>
                                        <p:attrNameLst>
                                          <p:attrName>style.visibility</p:attrName>
                                        </p:attrNameLst>
                                      </p:cBhvr>
                                      <p:to>
                                        <p:strVal val="hidden"/>
                                      </p:to>
                                    </p:set>
                                  </p:childTnLst>
                                </p:cTn>
                              </p:par>
                              <p:par>
                                <p:cTn id="22" presetID="9" presetClass="exit" presetSubtype="0" fill="hold" grpId="0" nodeType="withEffect">
                                  <p:stCondLst>
                                    <p:cond delay="0"/>
                                  </p:stCondLst>
                                  <p:childTnLst>
                                    <p:animEffect transition="out" filter="dissolve">
                                      <p:cBhvr>
                                        <p:cTn id="23" dur="500"/>
                                        <p:tgtEl>
                                          <p:spTgt spid="178286"/>
                                        </p:tgtEl>
                                      </p:cBhvr>
                                    </p:animEffect>
                                    <p:set>
                                      <p:cBhvr>
                                        <p:cTn id="24" dur="1" fill="hold">
                                          <p:stCondLst>
                                            <p:cond delay="499"/>
                                          </p:stCondLst>
                                        </p:cTn>
                                        <p:tgtEl>
                                          <p:spTgt spid="178286"/>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xit" presetSubtype="0" fill="hold" nodeType="clickEffect">
                                  <p:stCondLst>
                                    <p:cond delay="0"/>
                                  </p:stCondLst>
                                  <p:childTnLst>
                                    <p:animEffect transition="out" filter="dissolve">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cTn>
                              </p:par>
                            </p:childTnLst>
                          </p:cTn>
                        </p:par>
                        <p:par>
                          <p:cTn id="30" fill="hold" nodeType="afterGroup">
                            <p:stCondLst>
                              <p:cond delay="500"/>
                            </p:stCondLst>
                            <p:childTnLst>
                              <p:par>
                                <p:cTn id="31" presetID="9" presetClass="entr" presetSubtype="0"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dissolve">
                                      <p:cBhvr>
                                        <p:cTn id="33" dur="1000"/>
                                        <p:tgtEl>
                                          <p:spTgt spid="15"/>
                                        </p:tgtEl>
                                      </p:cBhvr>
                                    </p:animEffect>
                                  </p:childTnLst>
                                </p:cTn>
                              </p:par>
                              <p:par>
                                <p:cTn id="34" presetID="35" presetClass="path" presetSubtype="0" accel="50000" decel="50000" fill="hold" nodeType="withEffect">
                                  <p:stCondLst>
                                    <p:cond delay="0"/>
                                  </p:stCondLst>
                                  <p:childTnLst>
                                    <p:animMotion origin="layout" path="M 5E-6 1.85185E-6 L -0.0566 1.85185E-6 " pathEditMode="relative" rAng="0" ptsTypes="AA">
                                      <p:cBhvr>
                                        <p:cTn id="35" dur="2000" fill="hold"/>
                                        <p:tgtEl>
                                          <p:spTgt spid="17"/>
                                        </p:tgtEl>
                                        <p:attrNameLst>
                                          <p:attrName>ppt_x</p:attrName>
                                          <p:attrName>ppt_y</p:attrName>
                                        </p:attrNameLst>
                                      </p:cBhvr>
                                      <p:rCtr x="-2830" y="0"/>
                                    </p:animMotion>
                                  </p:childTnLst>
                                </p:cTn>
                              </p:par>
                              <p:par>
                                <p:cTn id="36" presetID="35" presetClass="path" presetSubtype="0" accel="50000" decel="50000" fill="hold" nodeType="withEffect">
                                  <p:stCondLst>
                                    <p:cond delay="0"/>
                                  </p:stCondLst>
                                  <p:childTnLst>
                                    <p:animMotion origin="layout" path="M -2.77778E-7 -4.44444E-6 L -0.06701 0.01135 " pathEditMode="relative" rAng="0" ptsTypes="AA">
                                      <p:cBhvr>
                                        <p:cTn id="37" dur="2000" fill="hold"/>
                                        <p:tgtEl>
                                          <p:spTgt spid="22"/>
                                        </p:tgtEl>
                                        <p:attrNameLst>
                                          <p:attrName>ppt_x</p:attrName>
                                          <p:attrName>ppt_y</p:attrName>
                                        </p:attrNameLst>
                                      </p:cBhvr>
                                      <p:rCtr x="-3351" y="556"/>
                                    </p:animMotion>
                                  </p:childTnLst>
                                </p:cTn>
                              </p:par>
                            </p:childTnLst>
                          </p:cTn>
                        </p:par>
                        <p:par>
                          <p:cTn id="38" fill="hold" nodeType="afterGroup">
                            <p:stCondLst>
                              <p:cond delay="2500"/>
                            </p:stCondLst>
                            <p:childTnLst>
                              <p:par>
                                <p:cTn id="39" presetID="35" presetClass="path" presetSubtype="0" accel="50000" decel="50000" fill="hold" nodeType="afterEffect">
                                  <p:stCondLst>
                                    <p:cond delay="0"/>
                                  </p:stCondLst>
                                  <p:childTnLst>
                                    <p:animMotion origin="layout" path="M -4.72222E-6 2.96296E-6 L -0.0677 0.01597 " pathEditMode="relative" rAng="0" ptsTypes="AA">
                                      <p:cBhvr>
                                        <p:cTn id="40" dur="2000" fill="hold"/>
                                        <p:tgtEl>
                                          <p:spTgt spid="178266"/>
                                        </p:tgtEl>
                                        <p:attrNameLst>
                                          <p:attrName>ppt_x</p:attrName>
                                          <p:attrName>ppt_y</p:attrName>
                                        </p:attrNameLst>
                                      </p:cBhvr>
                                      <p:rCtr x="-3385" y="787"/>
                                    </p:animMotion>
                                  </p:childTnLst>
                                </p:cTn>
                              </p:par>
                            </p:childTnLst>
                          </p:cTn>
                        </p:par>
                        <p:par>
                          <p:cTn id="41" fill="hold" nodeType="afterGroup">
                            <p:stCondLst>
                              <p:cond delay="4500"/>
                            </p:stCondLst>
                            <p:childTnLst>
                              <p:par>
                                <p:cTn id="42" presetID="35" presetClass="path" presetSubtype="0" accel="50000" decel="50000" fill="hold" nodeType="afterEffect">
                                  <p:stCondLst>
                                    <p:cond delay="0"/>
                                  </p:stCondLst>
                                  <p:childTnLst>
                                    <p:animMotion origin="layout" path="M 0.00521 0.00116 L -0.08334 0.16424 " pathEditMode="relative" rAng="0" ptsTypes="AA">
                                      <p:cBhvr>
                                        <p:cTn id="43" dur="2000" fill="hold"/>
                                        <p:tgtEl>
                                          <p:spTgt spid="15"/>
                                        </p:tgtEl>
                                        <p:attrNameLst>
                                          <p:attrName>ppt_x</p:attrName>
                                          <p:attrName>ppt_y</p:attrName>
                                        </p:attrNameLst>
                                      </p:cBhvr>
                                      <p:rCtr x="-4427" y="8142"/>
                                    </p:animMotion>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xit" presetSubtype="0" fill="hold" nodeType="clickEffect">
                                  <p:stCondLst>
                                    <p:cond delay="0"/>
                                  </p:stCondLst>
                                  <p:childTnLst>
                                    <p:set>
                                      <p:cBhvr>
                                        <p:cTn id="47" dur="1" fill="hold">
                                          <p:stCondLst>
                                            <p:cond delay="0"/>
                                          </p:stCondLst>
                                        </p:cTn>
                                        <p:tgtEl>
                                          <p:spTgt spid="15"/>
                                        </p:tgtEl>
                                        <p:attrNameLst>
                                          <p:attrName>style.visibility</p:attrName>
                                        </p:attrNameLst>
                                      </p:cBhvr>
                                      <p:to>
                                        <p:strVal val="hidden"/>
                                      </p:to>
                                    </p:set>
                                  </p:childTnLst>
                                </p:cTn>
                              </p:par>
                              <p:par>
                                <p:cTn id="48" presetID="1" presetClass="exit" presetSubtype="0" fill="hold" grpId="0" nodeType="withEffect">
                                  <p:stCondLst>
                                    <p:cond delay="0"/>
                                  </p:stCondLst>
                                  <p:childTnLst>
                                    <p:set>
                                      <p:cBhvr>
                                        <p:cTn id="49" dur="1" fill="hold">
                                          <p:stCondLst>
                                            <p:cond delay="0"/>
                                          </p:stCondLst>
                                        </p:cTn>
                                        <p:tgtEl>
                                          <p:spTgt spid="178266"/>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35" presetClass="path" presetSubtype="0" accel="50000" decel="50000" fill="hold" nodeType="clickEffect">
                                  <p:stCondLst>
                                    <p:cond delay="0"/>
                                  </p:stCondLst>
                                  <p:childTnLst>
                                    <p:animMotion origin="layout" path="M 5.55556E-7 7.40741E-7 L -0.11267 0.08171 " pathEditMode="relative" rAng="0" ptsTypes="AA">
                                      <p:cBhvr>
                                        <p:cTn id="55" dur="2000" fill="hold"/>
                                        <p:tgtEl>
                                          <p:spTgt spid="19"/>
                                        </p:tgtEl>
                                        <p:attrNameLst>
                                          <p:attrName>ppt_x</p:attrName>
                                          <p:attrName>ppt_y</p:attrName>
                                        </p:attrNameLst>
                                      </p:cBhvr>
                                      <p:rCtr x="-5642" y="4074"/>
                                    </p:animMotion>
                                  </p:childTnLst>
                                </p:cTn>
                              </p:par>
                              <p:par>
                                <p:cTn id="56" presetID="35" presetClass="path" presetSubtype="0" accel="50000" decel="50000" fill="hold" nodeType="withEffect">
                                  <p:stCondLst>
                                    <p:cond delay="0"/>
                                  </p:stCondLst>
                                  <p:childTnLst>
                                    <p:animMotion origin="layout" path="M -0.06701 0.01135 L -0.13038 0.01667 " pathEditMode="relative" rAng="0" ptsTypes="AA">
                                      <p:cBhvr>
                                        <p:cTn id="57" dur="2000" fill="hold"/>
                                        <p:tgtEl>
                                          <p:spTgt spid="22"/>
                                        </p:tgtEl>
                                        <p:attrNameLst>
                                          <p:attrName>ppt_x</p:attrName>
                                          <p:attrName>ppt_y</p:attrName>
                                        </p:attrNameLst>
                                      </p:cBhvr>
                                      <p:rCtr x="-3177" y="255"/>
                                    </p:animMotion>
                                  </p:childTnLst>
                                </p:cTn>
                              </p:par>
                              <p:par>
                                <p:cTn id="58" presetID="35" presetClass="path" presetSubtype="0" accel="50000" decel="50000" fill="hold" nodeType="withEffect">
                                  <p:stCondLst>
                                    <p:cond delay="0"/>
                                  </p:stCondLst>
                                  <p:childTnLst>
                                    <p:animMotion origin="layout" path="M 1.66667E-6 -3.33333E-6 L -0.06545 -3.33333E-6 " pathEditMode="relative" rAng="0" ptsTypes="AA">
                                      <p:cBhvr>
                                        <p:cTn id="59" dur="2000" fill="hold"/>
                                        <p:tgtEl>
                                          <p:spTgt spid="18"/>
                                        </p:tgtEl>
                                        <p:attrNameLst>
                                          <p:attrName>ppt_x</p:attrName>
                                          <p:attrName>ppt_y</p:attrName>
                                        </p:attrNameLst>
                                      </p:cBhvr>
                                      <p:rCtr x="-3281" y="0"/>
                                    </p:animMotion>
                                  </p:childTnLst>
                                </p:cTn>
                              </p:par>
                              <p:par>
                                <p:cTn id="60" presetID="35" presetClass="path" presetSubtype="0" accel="50000" decel="50000" fill="hold" nodeType="withEffect">
                                  <p:stCondLst>
                                    <p:cond delay="0"/>
                                  </p:stCondLst>
                                  <p:childTnLst>
                                    <p:animMotion origin="layout" path="M -0.0566 1.85185E-6 L -0.10244 1.85185E-6 " pathEditMode="relative" rAng="0" ptsTypes="AA">
                                      <p:cBhvr>
                                        <p:cTn id="61" dur="2000" fill="hold"/>
                                        <p:tgtEl>
                                          <p:spTgt spid="17"/>
                                        </p:tgtEl>
                                        <p:attrNameLst>
                                          <p:attrName>ppt_x</p:attrName>
                                          <p:attrName>ppt_y</p:attrName>
                                        </p:attrNameLst>
                                      </p:cBhvr>
                                      <p:rCtr x="-2292" y="0"/>
                                    </p:animMotion>
                                  </p:childTnLst>
                                </p:cTn>
                              </p:par>
                            </p:childTnLst>
                          </p:cTn>
                        </p:par>
                        <p:par>
                          <p:cTn id="62" fill="hold" nodeType="afterGroup">
                            <p:stCondLst>
                              <p:cond delay="2000"/>
                            </p:stCondLst>
                            <p:childTnLst>
                              <p:par>
                                <p:cTn id="63" presetID="10" presetClass="entr" presetSubtype="0" fill="hold" grpId="0" nodeType="afterEffect">
                                  <p:stCondLst>
                                    <p:cond delay="0"/>
                                  </p:stCondLst>
                                  <p:childTnLst>
                                    <p:set>
                                      <p:cBhvr>
                                        <p:cTn id="64" dur="1" fill="hold">
                                          <p:stCondLst>
                                            <p:cond delay="0"/>
                                          </p:stCondLst>
                                        </p:cTn>
                                        <p:tgtEl>
                                          <p:spTgt spid="178300"/>
                                        </p:tgtEl>
                                        <p:attrNameLst>
                                          <p:attrName>style.visibility</p:attrName>
                                        </p:attrNameLst>
                                      </p:cBhvr>
                                      <p:to>
                                        <p:strVal val="visible"/>
                                      </p:to>
                                    </p:set>
                                    <p:animEffect transition="in" filter="fade">
                                      <p:cBhvr>
                                        <p:cTn id="65" dur="2000"/>
                                        <p:tgtEl>
                                          <p:spTgt spid="17830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78301"/>
                                        </p:tgtEl>
                                        <p:attrNameLst>
                                          <p:attrName>style.visibility</p:attrName>
                                        </p:attrNameLst>
                                      </p:cBhvr>
                                      <p:to>
                                        <p:strVal val="visible"/>
                                      </p:to>
                                    </p:set>
                                    <p:animEffect transition="in" filter="fade">
                                      <p:cBhvr>
                                        <p:cTn id="68" dur="2000"/>
                                        <p:tgtEl>
                                          <p:spTgt spid="17830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5" presetClass="path" presetSubtype="0" accel="50000" decel="50000" fill="hold" nodeType="clickEffect">
                                  <p:stCondLst>
                                    <p:cond delay="0"/>
                                  </p:stCondLst>
                                  <p:childTnLst>
                                    <p:animMotion origin="layout" path="M -0.11267 0.08171 L -0.1974 0.09329 " pathEditMode="relative" rAng="0" ptsTypes="AA">
                                      <p:cBhvr>
                                        <p:cTn id="72" dur="2000" fill="hold"/>
                                        <p:tgtEl>
                                          <p:spTgt spid="19"/>
                                        </p:tgtEl>
                                        <p:attrNameLst>
                                          <p:attrName>ppt_x</p:attrName>
                                          <p:attrName>ppt_y</p:attrName>
                                        </p:attrNameLst>
                                      </p:cBhvr>
                                      <p:rCtr x="-4236" y="579"/>
                                    </p:animMotion>
                                  </p:childTnLst>
                                </p:cTn>
                              </p:par>
                              <p:par>
                                <p:cTn id="73" presetID="35" presetClass="path" presetSubtype="0" accel="50000" decel="50000" fill="hold" nodeType="withEffect">
                                  <p:stCondLst>
                                    <p:cond delay="0"/>
                                  </p:stCondLst>
                                  <p:childTnLst>
                                    <p:animMotion origin="layout" path="M -0.06545 -3.33333E-6 L -0.1507 -3.33333E-6 " pathEditMode="relative" rAng="0" ptsTypes="AA">
                                      <p:cBhvr>
                                        <p:cTn id="74" dur="2000" fill="hold"/>
                                        <p:tgtEl>
                                          <p:spTgt spid="18"/>
                                        </p:tgtEl>
                                        <p:attrNameLst>
                                          <p:attrName>ppt_x</p:attrName>
                                          <p:attrName>ppt_y</p:attrName>
                                        </p:attrNameLst>
                                      </p:cBhvr>
                                      <p:rCtr x="-4271" y="0"/>
                                    </p:animMotion>
                                  </p:childTnLst>
                                </p:cTn>
                              </p:par>
                              <p:par>
                                <p:cTn id="75" presetID="35" presetClass="path" presetSubtype="0" accel="50000" decel="50000" fill="hold" nodeType="withEffect">
                                  <p:stCondLst>
                                    <p:cond delay="0"/>
                                  </p:stCondLst>
                                  <p:childTnLst>
                                    <p:animMotion origin="layout" path="M -0.10244 1.85185E-6 L -0.13542 0.03495 " pathEditMode="relative" rAng="0" ptsTypes="AA">
                                      <p:cBhvr>
                                        <p:cTn id="76" dur="2000" fill="hold"/>
                                        <p:tgtEl>
                                          <p:spTgt spid="17"/>
                                        </p:tgtEl>
                                        <p:attrNameLst>
                                          <p:attrName>ppt_x</p:attrName>
                                          <p:attrName>ppt_y</p:attrName>
                                        </p:attrNameLst>
                                      </p:cBhvr>
                                      <p:rCtr x="-1649" y="1736"/>
                                    </p:animMotion>
                                  </p:childTnLst>
                                </p:cTn>
                              </p:par>
                              <p:par>
                                <p:cTn id="77" presetID="10" presetClass="exit" presetSubtype="0" fill="hold" grpId="1" nodeType="withEffect">
                                  <p:stCondLst>
                                    <p:cond delay="0"/>
                                  </p:stCondLst>
                                  <p:childTnLst>
                                    <p:animEffect transition="out" filter="fade">
                                      <p:cBhvr>
                                        <p:cTn id="78" dur="2000"/>
                                        <p:tgtEl>
                                          <p:spTgt spid="178301"/>
                                        </p:tgtEl>
                                      </p:cBhvr>
                                    </p:animEffect>
                                    <p:set>
                                      <p:cBhvr>
                                        <p:cTn id="79" dur="1" fill="hold">
                                          <p:stCondLst>
                                            <p:cond delay="1999"/>
                                          </p:stCondLst>
                                        </p:cTn>
                                        <p:tgtEl>
                                          <p:spTgt spid="178301"/>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2000"/>
                                        <p:tgtEl>
                                          <p:spTgt spid="178300"/>
                                        </p:tgtEl>
                                      </p:cBhvr>
                                    </p:animEffect>
                                    <p:set>
                                      <p:cBhvr>
                                        <p:cTn id="82" dur="1" fill="hold">
                                          <p:stCondLst>
                                            <p:cond delay="1999"/>
                                          </p:stCondLst>
                                        </p:cTn>
                                        <p:tgtEl>
                                          <p:spTgt spid="178300"/>
                                        </p:tgtEl>
                                        <p:attrNameLst>
                                          <p:attrName>style.visibility</p:attrName>
                                        </p:attrNameLst>
                                      </p:cBhvr>
                                      <p:to>
                                        <p:strVal val="hidden"/>
                                      </p:to>
                                    </p:set>
                                  </p:childTnLst>
                                </p:cTn>
                              </p:par>
                            </p:childTnLst>
                          </p:cTn>
                        </p:par>
                        <p:par>
                          <p:cTn id="83" fill="hold" nodeType="afterGroup">
                            <p:stCondLst>
                              <p:cond delay="2000"/>
                            </p:stCondLst>
                            <p:childTnLst>
                              <p:par>
                                <p:cTn id="84" presetID="10" presetClass="entr" presetSubtype="0" fill="hold" grpId="0" nodeType="afterEffect">
                                  <p:stCondLst>
                                    <p:cond delay="0"/>
                                  </p:stCondLst>
                                  <p:childTnLst>
                                    <p:set>
                                      <p:cBhvr>
                                        <p:cTn id="85" dur="1" fill="hold">
                                          <p:stCondLst>
                                            <p:cond delay="0"/>
                                          </p:stCondLst>
                                        </p:cTn>
                                        <p:tgtEl>
                                          <p:spTgt spid="178313"/>
                                        </p:tgtEl>
                                        <p:attrNameLst>
                                          <p:attrName>style.visibility</p:attrName>
                                        </p:attrNameLst>
                                      </p:cBhvr>
                                      <p:to>
                                        <p:strVal val="visible"/>
                                      </p:to>
                                    </p:set>
                                    <p:animEffect transition="in" filter="fade">
                                      <p:cBhvr>
                                        <p:cTn id="86" dur="2000"/>
                                        <p:tgtEl>
                                          <p:spTgt spid="17831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5" presetClass="path" presetSubtype="0" accel="50000" decel="50000" fill="hold" nodeType="clickEffect">
                                  <p:stCondLst>
                                    <p:cond delay="0"/>
                                  </p:stCondLst>
                                  <p:childTnLst>
                                    <p:animMotion origin="layout" path="M -0.1974 0.09329 L -0.34271 0.09259 " pathEditMode="relative" rAng="0" ptsTypes="AA">
                                      <p:cBhvr>
                                        <p:cTn id="90" dur="2000" fill="hold"/>
                                        <p:tgtEl>
                                          <p:spTgt spid="19"/>
                                        </p:tgtEl>
                                        <p:attrNameLst>
                                          <p:attrName>ppt_x</p:attrName>
                                          <p:attrName>ppt_y</p:attrName>
                                        </p:attrNameLst>
                                      </p:cBhvr>
                                      <p:rCtr x="-7274" y="-46"/>
                                    </p:animMotion>
                                  </p:childTnLst>
                                </p:cTn>
                              </p:par>
                              <p:par>
                                <p:cTn id="91" presetID="10" presetClass="exit" presetSubtype="0" fill="hold" grpId="1" nodeType="withEffect">
                                  <p:stCondLst>
                                    <p:cond delay="0"/>
                                  </p:stCondLst>
                                  <p:childTnLst>
                                    <p:animEffect transition="out" filter="fade">
                                      <p:cBhvr>
                                        <p:cTn id="92" dur="2000"/>
                                        <p:tgtEl>
                                          <p:spTgt spid="178313"/>
                                        </p:tgtEl>
                                      </p:cBhvr>
                                    </p:animEffect>
                                    <p:set>
                                      <p:cBhvr>
                                        <p:cTn id="93" dur="1" fill="hold">
                                          <p:stCondLst>
                                            <p:cond delay="1999"/>
                                          </p:stCondLst>
                                        </p:cTn>
                                        <p:tgtEl>
                                          <p:spTgt spid="178313"/>
                                        </p:tgtEl>
                                        <p:attrNameLst>
                                          <p:attrName>style.visibility</p:attrName>
                                        </p:attrNameLst>
                                      </p:cBhvr>
                                      <p:to>
                                        <p:strVal val="hidden"/>
                                      </p:to>
                                    </p:set>
                                  </p:childTnLst>
                                </p:cTn>
                              </p:par>
                              <p:par>
                                <p:cTn id="94" presetID="35" presetClass="path" presetSubtype="0" accel="50000" decel="50000" fill="hold" nodeType="withEffect">
                                  <p:stCondLst>
                                    <p:cond delay="0"/>
                                  </p:stCondLst>
                                  <p:childTnLst>
                                    <p:animMotion origin="layout" path="M -0.1507 -3.33333E-6 L -0.29948 -3.33333E-6 " pathEditMode="relative" rAng="0" ptsTypes="AA">
                                      <p:cBhvr>
                                        <p:cTn id="95" dur="2000" fill="hold"/>
                                        <p:tgtEl>
                                          <p:spTgt spid="18"/>
                                        </p:tgtEl>
                                        <p:attrNameLst>
                                          <p:attrName>ppt_x</p:attrName>
                                          <p:attrName>ppt_y</p:attrName>
                                        </p:attrNameLst>
                                      </p:cBhvr>
                                      <p:rCtr x="-7448" y="0"/>
                                    </p:animMotion>
                                  </p:childTnLst>
                                </p:cTn>
                              </p:par>
                            </p:childTnLst>
                          </p:cTn>
                        </p:par>
                        <p:par>
                          <p:cTn id="96" fill="hold" nodeType="afterGroup">
                            <p:stCondLst>
                              <p:cond delay="2000"/>
                            </p:stCondLst>
                            <p:childTnLst>
                              <p:par>
                                <p:cTn id="97" presetID="27" presetClass="entr" presetSubtype="0" fill="hold" grpId="0" nodeType="afterEffect">
                                  <p:stCondLst>
                                    <p:cond delay="0"/>
                                  </p:stCondLst>
                                  <p:iterate type="lt">
                                    <p:tmPct val="50000"/>
                                  </p:iterate>
                                  <p:childTnLst>
                                    <p:set>
                                      <p:cBhvr>
                                        <p:cTn id="98" dur="1" fill="hold">
                                          <p:stCondLst>
                                            <p:cond delay="0"/>
                                          </p:stCondLst>
                                        </p:cTn>
                                        <p:tgtEl>
                                          <p:spTgt spid="178317"/>
                                        </p:tgtEl>
                                        <p:attrNameLst>
                                          <p:attrName>style.visibility</p:attrName>
                                        </p:attrNameLst>
                                      </p:cBhvr>
                                      <p:to>
                                        <p:strVal val="visible"/>
                                      </p:to>
                                    </p:set>
                                    <p:anim calcmode="discrete" valueType="clr">
                                      <p:cBhvr override="childStyle">
                                        <p:cTn id="99" dur="80"/>
                                        <p:tgtEl>
                                          <p:spTgt spid="178317"/>
                                        </p:tgtEl>
                                        <p:attrNameLst>
                                          <p:attrName>style.color</p:attrName>
                                        </p:attrNameLst>
                                      </p:cBhvr>
                                      <p:tavLst>
                                        <p:tav tm="0">
                                          <p:val>
                                            <p:clrVal>
                                              <a:schemeClr val="accent2"/>
                                            </p:clrVal>
                                          </p:val>
                                        </p:tav>
                                        <p:tav tm="50000">
                                          <p:val>
                                            <p:clrVal>
                                              <a:schemeClr val="hlink"/>
                                            </p:clrVal>
                                          </p:val>
                                        </p:tav>
                                      </p:tavLst>
                                    </p:anim>
                                    <p:anim calcmode="discrete" valueType="clr">
                                      <p:cBhvr>
                                        <p:cTn id="100" dur="80"/>
                                        <p:tgtEl>
                                          <p:spTgt spid="178317"/>
                                        </p:tgtEl>
                                        <p:attrNameLst>
                                          <p:attrName>fillcolor</p:attrName>
                                        </p:attrNameLst>
                                      </p:cBhvr>
                                      <p:tavLst>
                                        <p:tav tm="0">
                                          <p:val>
                                            <p:clrVal>
                                              <a:schemeClr val="accent2"/>
                                            </p:clrVal>
                                          </p:val>
                                        </p:tav>
                                        <p:tav tm="50000">
                                          <p:val>
                                            <p:clrVal>
                                              <a:schemeClr val="hlink"/>
                                            </p:clrVal>
                                          </p:val>
                                        </p:tav>
                                      </p:tavLst>
                                    </p:anim>
                                    <p:set>
                                      <p:cBhvr>
                                        <p:cTn id="101" dur="80"/>
                                        <p:tgtEl>
                                          <p:spTgt spid="178317"/>
                                        </p:tgtEl>
                                        <p:attrNameLst>
                                          <p:attrName>fill.type</p:attrName>
                                        </p:attrNameLst>
                                      </p:cBhvr>
                                      <p:to>
                                        <p:strVal val="solid"/>
                                      </p:to>
                                    </p:set>
                                  </p:childTnLst>
                                </p:cTn>
                              </p:par>
                              <p:par>
                                <p:cTn id="102" presetID="9" presetClass="entr" presetSubtype="0" fill="hold" grpId="0" nodeType="withEffect">
                                  <p:stCondLst>
                                    <p:cond delay="0"/>
                                  </p:stCondLst>
                                  <p:childTnLst>
                                    <p:set>
                                      <p:cBhvr>
                                        <p:cTn id="103" dur="1" fill="hold">
                                          <p:stCondLst>
                                            <p:cond delay="0"/>
                                          </p:stCondLst>
                                        </p:cTn>
                                        <p:tgtEl>
                                          <p:spTgt spid="178316"/>
                                        </p:tgtEl>
                                        <p:attrNameLst>
                                          <p:attrName>style.visibility</p:attrName>
                                        </p:attrNameLst>
                                      </p:cBhvr>
                                      <p:to>
                                        <p:strVal val="visible"/>
                                      </p:to>
                                    </p:set>
                                    <p:animEffect transition="in" filter="dissolve">
                                      <p:cBhvr>
                                        <p:cTn id="104" dur="500"/>
                                        <p:tgtEl>
                                          <p:spTgt spid="178316"/>
                                        </p:tgtEl>
                                      </p:cBhvr>
                                    </p:animEffect>
                                  </p:childTnLst>
                                </p:cTn>
                              </p:par>
                              <p:par>
                                <p:cTn id="105" presetID="9" presetClass="entr" presetSubtype="0" fill="hold" nodeType="withEffect">
                                  <p:stCondLst>
                                    <p:cond delay="0"/>
                                  </p:stCondLst>
                                  <p:childTnLst>
                                    <p:set>
                                      <p:cBhvr>
                                        <p:cTn id="106" dur="1" fill="hold">
                                          <p:stCondLst>
                                            <p:cond delay="0"/>
                                          </p:stCondLst>
                                        </p:cTn>
                                        <p:tgtEl>
                                          <p:spTgt spid="178320"/>
                                        </p:tgtEl>
                                        <p:attrNameLst>
                                          <p:attrName>style.visibility</p:attrName>
                                        </p:attrNameLst>
                                      </p:cBhvr>
                                      <p:to>
                                        <p:strVal val="visible"/>
                                      </p:to>
                                    </p:set>
                                    <p:animEffect transition="in" filter="dissolve">
                                      <p:cBhvr>
                                        <p:cTn id="107" dur="500"/>
                                        <p:tgtEl>
                                          <p:spTgt spid="178320"/>
                                        </p:tgtEl>
                                      </p:cBhvr>
                                    </p:animEffect>
                                  </p:childTnLst>
                                </p:cTn>
                              </p:par>
                              <p:par>
                                <p:cTn id="108" presetID="9" presetClass="entr" presetSubtype="0" fill="hold" grpId="0" nodeType="withEffect">
                                  <p:stCondLst>
                                    <p:cond delay="0"/>
                                  </p:stCondLst>
                                  <p:childTnLst>
                                    <p:set>
                                      <p:cBhvr>
                                        <p:cTn id="109" dur="1" fill="hold">
                                          <p:stCondLst>
                                            <p:cond delay="0"/>
                                          </p:stCondLst>
                                        </p:cTn>
                                        <p:tgtEl>
                                          <p:spTgt spid="178319"/>
                                        </p:tgtEl>
                                        <p:attrNameLst>
                                          <p:attrName>style.visibility</p:attrName>
                                        </p:attrNameLst>
                                      </p:cBhvr>
                                      <p:to>
                                        <p:strVal val="visible"/>
                                      </p:to>
                                    </p:set>
                                    <p:animEffect transition="in" filter="dissolve">
                                      <p:cBhvr>
                                        <p:cTn id="110" dur="500"/>
                                        <p:tgtEl>
                                          <p:spTgt spid="178319"/>
                                        </p:tgtEl>
                                      </p:cBhvr>
                                    </p:animEffect>
                                  </p:childTnLst>
                                </p:cTn>
                              </p:par>
                              <p:par>
                                <p:cTn id="111" presetID="1" presetClass="entr" presetSubtype="0" fill="hold" grpId="0" nodeType="withEffect">
                                  <p:stCondLst>
                                    <p:cond delay="0"/>
                                  </p:stCondLst>
                                  <p:childTnLst>
                                    <p:set>
                                      <p:cBhvr>
                                        <p:cTn id="112" dur="1" fill="hold">
                                          <p:stCondLst>
                                            <p:cond delay="0"/>
                                          </p:stCondLst>
                                        </p:cTn>
                                        <p:tgtEl>
                                          <p:spTgt spid="178321"/>
                                        </p:tgtEl>
                                        <p:attrNameLst>
                                          <p:attrName>style.visibility</p:attrName>
                                        </p:attrNameLst>
                                      </p:cBhvr>
                                      <p:to>
                                        <p:strVal val="visible"/>
                                      </p:to>
                                    </p:set>
                                  </p:childTnLst>
                                </p:cTn>
                              </p:par>
                            </p:childTnLst>
                          </p:cTn>
                        </p:par>
                        <p:par>
                          <p:cTn id="113" fill="hold" nodeType="afterGroup">
                            <p:stCondLst>
                              <p:cond delay="2680"/>
                            </p:stCondLst>
                            <p:childTnLst>
                              <p:par>
                                <p:cTn id="114" presetID="35" presetClass="emph" presetSubtype="0" repeatCount="5000" fill="hold" grpId="1" nodeType="afterEffect">
                                  <p:stCondLst>
                                    <p:cond delay="0"/>
                                  </p:stCondLst>
                                  <p:childTnLst>
                                    <p:anim calcmode="discrete" valueType="str">
                                      <p:cBhvr>
                                        <p:cTn id="115" dur="1000" fill="hold"/>
                                        <p:tgtEl>
                                          <p:spTgt spid="178319"/>
                                        </p:tgtEl>
                                        <p:attrNameLst>
                                          <p:attrName>style.visibility</p:attrName>
                                        </p:attrNameLst>
                                      </p:cBhvr>
                                      <p:tavLst>
                                        <p:tav tm="0">
                                          <p:val>
                                            <p:strVal val="hidden"/>
                                          </p:val>
                                        </p:tav>
                                        <p:tav tm="50000">
                                          <p:val>
                                            <p:strVal val="visible"/>
                                          </p:val>
                                        </p:tav>
                                      </p:tavLst>
                                    </p:anim>
                                  </p:childTnLst>
                                </p:cTn>
                              </p:par>
                              <p:par>
                                <p:cTn id="116" presetID="35" presetClass="emph" presetSubtype="0" repeatCount="5000" fill="hold" grpId="1" nodeType="withEffect">
                                  <p:stCondLst>
                                    <p:cond delay="0"/>
                                  </p:stCondLst>
                                  <p:childTnLst>
                                    <p:anim calcmode="discrete" valueType="str">
                                      <p:cBhvr>
                                        <p:cTn id="117" dur="1000" fill="hold"/>
                                        <p:tgtEl>
                                          <p:spTgt spid="17832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66" grpId="0" animBg="1"/>
      <p:bldP spid="178286" grpId="0" animBg="1"/>
      <p:bldP spid="178287" grpId="0"/>
      <p:bldP spid="178300" grpId="0" animBg="1"/>
      <p:bldP spid="178300" grpId="1" animBg="1"/>
      <p:bldP spid="178301" grpId="0"/>
      <p:bldP spid="178301" grpId="1"/>
      <p:bldP spid="178313" grpId="0"/>
      <p:bldP spid="178313" grpId="1"/>
      <p:bldP spid="178316" grpId="0" animBg="1"/>
      <p:bldP spid="178317" grpId="0"/>
      <p:bldP spid="178321" grpId="0" animBg="1"/>
      <p:bldP spid="178321" grpId="1" animBg="1"/>
      <p:bldP spid="178319" grpId="0" animBg="1"/>
      <p:bldP spid="178319"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836" name="Text Box 4"/>
          <p:cNvSpPr txBox="1">
            <a:spLocks noChangeArrowheads="1"/>
          </p:cNvSpPr>
          <p:nvPr/>
        </p:nvSpPr>
        <p:spPr bwMode="auto">
          <a:xfrm>
            <a:off x="652463" y="1060450"/>
            <a:ext cx="103028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Set</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2229" name="Rectangle 5"/>
          <p:cNvSpPr>
            <a:spLocks noChangeArrowheads="1"/>
          </p:cNvSpPr>
          <p:nvPr/>
        </p:nvSpPr>
        <p:spPr bwMode="auto">
          <a:xfrm>
            <a:off x="771287" y="1926318"/>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2230"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1"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2"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3"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4"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5"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6"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7"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8"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9"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0"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849"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20850"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20851"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20852"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20853"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20854"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20855"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2248"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9"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2250"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1"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2"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3"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4"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5"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6"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7"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8"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9"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0"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1"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870"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0871"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0872"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0873"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0874"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2267" name="Group 43"/>
          <p:cNvGrpSpPr>
            <a:grpSpLocks/>
          </p:cNvGrpSpPr>
          <p:nvPr/>
        </p:nvGrpSpPr>
        <p:grpSpPr bwMode="auto">
          <a:xfrm>
            <a:off x="5210175" y="5988050"/>
            <a:ext cx="204788" cy="730250"/>
            <a:chOff x="3204" y="3720"/>
            <a:chExt cx="113" cy="420"/>
          </a:xfrm>
        </p:grpSpPr>
        <p:grpSp>
          <p:nvGrpSpPr>
            <p:cNvPr id="52351" name="Group 44"/>
            <p:cNvGrpSpPr>
              <a:grpSpLocks/>
            </p:cNvGrpSpPr>
            <p:nvPr/>
          </p:nvGrpSpPr>
          <p:grpSpPr bwMode="auto">
            <a:xfrm>
              <a:off x="3204" y="3720"/>
              <a:ext cx="113" cy="420"/>
              <a:chOff x="3204" y="3708"/>
              <a:chExt cx="113" cy="420"/>
            </a:xfrm>
          </p:grpSpPr>
          <p:sp>
            <p:nvSpPr>
              <p:cNvPr id="52356"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57"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2352"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53"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54"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55"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2268" name="Group 51"/>
          <p:cNvGrpSpPr>
            <a:grpSpLocks/>
          </p:cNvGrpSpPr>
          <p:nvPr/>
        </p:nvGrpSpPr>
        <p:grpSpPr bwMode="auto">
          <a:xfrm>
            <a:off x="5168900" y="5930900"/>
            <a:ext cx="268288" cy="571500"/>
            <a:chOff x="3248" y="3589"/>
            <a:chExt cx="169" cy="360"/>
          </a:xfrm>
        </p:grpSpPr>
        <p:sp>
          <p:nvSpPr>
            <p:cNvPr id="52348"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49"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2350"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2269" name="Group 55"/>
          <p:cNvGrpSpPr>
            <a:grpSpLocks/>
          </p:cNvGrpSpPr>
          <p:nvPr/>
        </p:nvGrpSpPr>
        <p:grpSpPr bwMode="auto">
          <a:xfrm>
            <a:off x="4357688" y="5980113"/>
            <a:ext cx="192087" cy="730250"/>
            <a:chOff x="3204" y="3720"/>
            <a:chExt cx="113" cy="420"/>
          </a:xfrm>
        </p:grpSpPr>
        <p:grpSp>
          <p:nvGrpSpPr>
            <p:cNvPr id="52341" name="Group 56"/>
            <p:cNvGrpSpPr>
              <a:grpSpLocks/>
            </p:cNvGrpSpPr>
            <p:nvPr/>
          </p:nvGrpSpPr>
          <p:grpSpPr bwMode="auto">
            <a:xfrm>
              <a:off x="3204" y="3720"/>
              <a:ext cx="113" cy="420"/>
              <a:chOff x="3204" y="3708"/>
              <a:chExt cx="113" cy="420"/>
            </a:xfrm>
          </p:grpSpPr>
          <p:sp>
            <p:nvSpPr>
              <p:cNvPr id="52346"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47"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2342"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43"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44"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45"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2270"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896"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2273" name="Group 66"/>
          <p:cNvGrpSpPr>
            <a:grpSpLocks/>
          </p:cNvGrpSpPr>
          <p:nvPr/>
        </p:nvGrpSpPr>
        <p:grpSpPr bwMode="auto">
          <a:xfrm>
            <a:off x="2943224" y="1459804"/>
            <a:ext cx="612775" cy="457200"/>
            <a:chOff x="2359" y="3560"/>
            <a:chExt cx="386" cy="288"/>
          </a:xfrm>
        </p:grpSpPr>
        <p:sp>
          <p:nvSpPr>
            <p:cNvPr id="52339"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40"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2274" name="Group 69"/>
          <p:cNvGrpSpPr>
            <a:grpSpLocks/>
          </p:cNvGrpSpPr>
          <p:nvPr/>
        </p:nvGrpSpPr>
        <p:grpSpPr bwMode="auto">
          <a:xfrm>
            <a:off x="3895724" y="3685149"/>
            <a:ext cx="442913" cy="471488"/>
            <a:chOff x="3796" y="2871"/>
            <a:chExt cx="279" cy="297"/>
          </a:xfrm>
        </p:grpSpPr>
        <p:sp>
          <p:nvSpPr>
            <p:cNvPr id="52337"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8"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2275" name="Group 72"/>
          <p:cNvGrpSpPr>
            <a:grpSpLocks/>
          </p:cNvGrpSpPr>
          <p:nvPr/>
        </p:nvGrpSpPr>
        <p:grpSpPr bwMode="auto">
          <a:xfrm>
            <a:off x="2881434" y="5819775"/>
            <a:ext cx="612775" cy="457200"/>
            <a:chOff x="2359" y="3560"/>
            <a:chExt cx="386" cy="288"/>
          </a:xfrm>
        </p:grpSpPr>
        <p:sp>
          <p:nvSpPr>
            <p:cNvPr id="52335"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6"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2276" name="Group 78"/>
          <p:cNvGrpSpPr>
            <a:grpSpLocks/>
          </p:cNvGrpSpPr>
          <p:nvPr/>
        </p:nvGrpSpPr>
        <p:grpSpPr bwMode="auto">
          <a:xfrm>
            <a:off x="5002213" y="5588000"/>
            <a:ext cx="612775" cy="457200"/>
            <a:chOff x="2359" y="3560"/>
            <a:chExt cx="386" cy="288"/>
          </a:xfrm>
        </p:grpSpPr>
        <p:sp>
          <p:nvSpPr>
            <p:cNvPr id="52333"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4"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2277" name="Group 81"/>
          <p:cNvGrpSpPr>
            <a:grpSpLocks/>
          </p:cNvGrpSpPr>
          <p:nvPr/>
        </p:nvGrpSpPr>
        <p:grpSpPr bwMode="auto">
          <a:xfrm>
            <a:off x="5035550" y="1685925"/>
            <a:ext cx="695325" cy="471488"/>
            <a:chOff x="598" y="1763"/>
            <a:chExt cx="438" cy="297"/>
          </a:xfrm>
        </p:grpSpPr>
        <p:sp>
          <p:nvSpPr>
            <p:cNvPr id="52331"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2"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2278"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79"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80"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81"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82"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83"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2284" name="Oval 93"/>
          <p:cNvSpPr>
            <a:spLocks noChangeAspect="1" noChangeArrowheads="1"/>
          </p:cNvSpPr>
          <p:nvPr/>
        </p:nvSpPr>
        <p:spPr bwMode="auto">
          <a:xfrm>
            <a:off x="5576888" y="4983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2285" name="Group 94"/>
          <p:cNvGrpSpPr>
            <a:grpSpLocks noChangeAspect="1"/>
          </p:cNvGrpSpPr>
          <p:nvPr/>
        </p:nvGrpSpPr>
        <p:grpSpPr bwMode="auto">
          <a:xfrm>
            <a:off x="5083175" y="4570413"/>
            <a:ext cx="542925" cy="336550"/>
            <a:chOff x="3058" y="2951"/>
            <a:chExt cx="428" cy="264"/>
          </a:xfrm>
        </p:grpSpPr>
        <p:sp>
          <p:nvSpPr>
            <p:cNvPr id="52329"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30"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2286" name="Group 97"/>
          <p:cNvGrpSpPr>
            <a:grpSpLocks noChangeAspect="1"/>
          </p:cNvGrpSpPr>
          <p:nvPr/>
        </p:nvGrpSpPr>
        <p:grpSpPr bwMode="auto">
          <a:xfrm>
            <a:off x="5335588" y="2652713"/>
            <a:ext cx="287337" cy="336550"/>
            <a:chOff x="3264" y="1559"/>
            <a:chExt cx="226" cy="264"/>
          </a:xfrm>
        </p:grpSpPr>
        <p:sp>
          <p:nvSpPr>
            <p:cNvPr id="52327"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28"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2287" name="Group 100"/>
          <p:cNvGrpSpPr>
            <a:grpSpLocks noChangeAspect="1"/>
          </p:cNvGrpSpPr>
          <p:nvPr/>
        </p:nvGrpSpPr>
        <p:grpSpPr bwMode="auto">
          <a:xfrm>
            <a:off x="5889625" y="3376613"/>
            <a:ext cx="274638" cy="336550"/>
            <a:chOff x="3855" y="2096"/>
            <a:chExt cx="217" cy="264"/>
          </a:xfrm>
        </p:grpSpPr>
        <p:sp>
          <p:nvSpPr>
            <p:cNvPr id="52325"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26"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2288" name="Group 103"/>
          <p:cNvGrpSpPr>
            <a:grpSpLocks noChangeAspect="1"/>
          </p:cNvGrpSpPr>
          <p:nvPr/>
        </p:nvGrpSpPr>
        <p:grpSpPr bwMode="auto">
          <a:xfrm>
            <a:off x="5921375" y="4052888"/>
            <a:ext cx="274638" cy="336550"/>
            <a:chOff x="3855" y="2096"/>
            <a:chExt cx="217" cy="264"/>
          </a:xfrm>
        </p:grpSpPr>
        <p:sp>
          <p:nvSpPr>
            <p:cNvPr id="52323"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24"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2289" name="Group 106"/>
          <p:cNvGrpSpPr>
            <a:grpSpLocks noChangeAspect="1"/>
          </p:cNvGrpSpPr>
          <p:nvPr/>
        </p:nvGrpSpPr>
        <p:grpSpPr bwMode="auto">
          <a:xfrm>
            <a:off x="5241925" y="3770313"/>
            <a:ext cx="357188" cy="211137"/>
            <a:chOff x="4240" y="2392"/>
            <a:chExt cx="244" cy="144"/>
          </a:xfrm>
        </p:grpSpPr>
        <p:sp>
          <p:nvSpPr>
            <p:cNvPr id="52317"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18"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19"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0"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1"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22"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0962" name="Line 130"/>
          <p:cNvSpPr>
            <a:spLocks noChangeShapeType="1"/>
          </p:cNvSpPr>
          <p:nvPr/>
        </p:nvSpPr>
        <p:spPr bwMode="auto">
          <a:xfrm flipV="1">
            <a:off x="3313114" y="5143499"/>
            <a:ext cx="2224086" cy="6889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63" name="Line 131"/>
          <p:cNvSpPr>
            <a:spLocks noChangeShapeType="1"/>
          </p:cNvSpPr>
          <p:nvPr/>
        </p:nvSpPr>
        <p:spPr bwMode="auto">
          <a:xfrm>
            <a:off x="3216275" y="1958280"/>
            <a:ext cx="2081213" cy="799208"/>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64" name="Line 132"/>
          <p:cNvSpPr>
            <a:spLocks noChangeShapeType="1"/>
          </p:cNvSpPr>
          <p:nvPr/>
        </p:nvSpPr>
        <p:spPr bwMode="auto">
          <a:xfrm>
            <a:off x="3081646" y="4100514"/>
            <a:ext cx="2201795" cy="581796"/>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65" name="Line 133"/>
          <p:cNvSpPr>
            <a:spLocks noChangeShapeType="1"/>
          </p:cNvSpPr>
          <p:nvPr/>
        </p:nvSpPr>
        <p:spPr bwMode="auto">
          <a:xfrm flipV="1">
            <a:off x="5765800" y="4343400"/>
            <a:ext cx="266700" cy="1244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66" name="Line 134"/>
          <p:cNvSpPr>
            <a:spLocks noChangeShapeType="1"/>
          </p:cNvSpPr>
          <p:nvPr/>
        </p:nvSpPr>
        <p:spPr bwMode="auto">
          <a:xfrm flipV="1">
            <a:off x="5537200" y="5581650"/>
            <a:ext cx="228600" cy="1206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967" name="Line 135"/>
          <p:cNvSpPr>
            <a:spLocks noChangeShapeType="1"/>
          </p:cNvSpPr>
          <p:nvPr/>
        </p:nvSpPr>
        <p:spPr bwMode="auto">
          <a:xfrm>
            <a:off x="5448300" y="2159000"/>
            <a:ext cx="488950" cy="127317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0973" name="Oval 141"/>
          <p:cNvSpPr>
            <a:spLocks noChangeArrowheads="1"/>
          </p:cNvSpPr>
          <p:nvPr/>
        </p:nvSpPr>
        <p:spPr bwMode="auto">
          <a:xfrm>
            <a:off x="5289550" y="4283075"/>
            <a:ext cx="336550" cy="295275"/>
          </a:xfrm>
          <a:prstGeom prst="ellipse">
            <a:avLst/>
          </a:prstGeom>
          <a:solidFill>
            <a:srgbClr val="FF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975" name="Oval 143"/>
          <p:cNvSpPr>
            <a:spLocks noChangeArrowheads="1"/>
          </p:cNvSpPr>
          <p:nvPr/>
        </p:nvSpPr>
        <p:spPr bwMode="auto">
          <a:xfrm>
            <a:off x="5243513" y="3457575"/>
            <a:ext cx="419100" cy="844550"/>
          </a:xfrm>
          <a:prstGeom prst="ellipse">
            <a:avLst/>
          </a:prstGeom>
          <a:solidFill>
            <a:srgbClr val="3366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976" name="Line 144"/>
          <p:cNvSpPr>
            <a:spLocks noChangeShapeType="1"/>
          </p:cNvSpPr>
          <p:nvPr/>
        </p:nvSpPr>
        <p:spPr bwMode="auto">
          <a:xfrm flipV="1">
            <a:off x="5619749" y="2886074"/>
            <a:ext cx="1492243" cy="1508126"/>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977" name="Line 145"/>
          <p:cNvSpPr>
            <a:spLocks noChangeShapeType="1"/>
          </p:cNvSpPr>
          <p:nvPr/>
        </p:nvSpPr>
        <p:spPr bwMode="auto">
          <a:xfrm flipV="1">
            <a:off x="5924550" y="2851150"/>
            <a:ext cx="1187445" cy="9842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978" name="Line 146"/>
          <p:cNvSpPr>
            <a:spLocks noChangeShapeType="1"/>
          </p:cNvSpPr>
          <p:nvPr/>
        </p:nvSpPr>
        <p:spPr bwMode="auto">
          <a:xfrm flipV="1">
            <a:off x="4452939" y="3832225"/>
            <a:ext cx="773111" cy="1433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984" name="Oval 152"/>
          <p:cNvSpPr>
            <a:spLocks noChangeArrowheads="1"/>
          </p:cNvSpPr>
          <p:nvPr/>
        </p:nvSpPr>
        <p:spPr bwMode="auto">
          <a:xfrm>
            <a:off x="5292725" y="3160713"/>
            <a:ext cx="336550" cy="314325"/>
          </a:xfrm>
          <a:prstGeom prst="ellipse">
            <a:avLst/>
          </a:prstGeom>
          <a:solidFill>
            <a:srgbClr val="FF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985" name="Oval 153"/>
          <p:cNvSpPr>
            <a:spLocks noChangeArrowheads="1"/>
          </p:cNvSpPr>
          <p:nvPr/>
        </p:nvSpPr>
        <p:spPr bwMode="auto">
          <a:xfrm>
            <a:off x="5597525" y="3717925"/>
            <a:ext cx="336550" cy="304800"/>
          </a:xfrm>
          <a:prstGeom prst="ellipse">
            <a:avLst/>
          </a:prstGeom>
          <a:solidFill>
            <a:srgbClr val="FF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0986" name="Line 154"/>
          <p:cNvSpPr>
            <a:spLocks noChangeShapeType="1"/>
          </p:cNvSpPr>
          <p:nvPr/>
        </p:nvSpPr>
        <p:spPr bwMode="auto">
          <a:xfrm flipV="1">
            <a:off x="5641974" y="2812976"/>
            <a:ext cx="1470021" cy="457274"/>
          </a:xfrm>
          <a:prstGeom prst="line">
            <a:avLst/>
          </a:prstGeom>
          <a:noFill/>
          <a:ln w="31750"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2304" name="Group 149"/>
          <p:cNvGrpSpPr>
            <a:grpSpLocks/>
          </p:cNvGrpSpPr>
          <p:nvPr/>
        </p:nvGrpSpPr>
        <p:grpSpPr bwMode="auto">
          <a:xfrm>
            <a:off x="7215187" y="2355851"/>
            <a:ext cx="442912" cy="460375"/>
            <a:chOff x="3796" y="2871"/>
            <a:chExt cx="279" cy="297"/>
          </a:xfrm>
        </p:grpSpPr>
        <p:sp>
          <p:nvSpPr>
            <p:cNvPr id="52315" name="Rectangle 15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16" name="Text Box 151"/>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52305" name="Line 156"/>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07" name="Line 157"/>
          <p:cNvSpPr>
            <a:spLocks noChangeShapeType="1"/>
          </p:cNvSpPr>
          <p:nvPr/>
        </p:nvSpPr>
        <p:spPr bwMode="auto">
          <a:xfrm>
            <a:off x="3114675" y="32321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08" name="Line 158"/>
          <p:cNvSpPr>
            <a:spLocks noChangeShapeType="1"/>
          </p:cNvSpPr>
          <p:nvPr/>
        </p:nvSpPr>
        <p:spPr bwMode="auto">
          <a:xfrm>
            <a:off x="3114675" y="45275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84"/>
          <p:cNvGrpSpPr>
            <a:grpSpLocks/>
          </p:cNvGrpSpPr>
          <p:nvPr/>
        </p:nvGrpSpPr>
        <p:grpSpPr bwMode="auto">
          <a:xfrm>
            <a:off x="2485696" y="3668373"/>
            <a:ext cx="600075" cy="496887"/>
            <a:chOff x="589" y="2670"/>
            <a:chExt cx="378" cy="297"/>
          </a:xfrm>
        </p:grpSpPr>
        <p:sp>
          <p:nvSpPr>
            <p:cNvPr id="52311"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312"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2310" name="Picture 133"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828BA1DD-248E-929E-70B5-D829AF678C7D}"/>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0963"/>
                                        </p:tgtEl>
                                        <p:attrNameLst>
                                          <p:attrName>style.visibility</p:attrName>
                                        </p:attrNameLst>
                                      </p:cBhvr>
                                      <p:to>
                                        <p:strVal val="visible"/>
                                      </p:to>
                                    </p:set>
                                    <p:animEffect transition="in" filter="dissolve">
                                      <p:cBhvr>
                                        <p:cTn id="7" dur="500"/>
                                        <p:tgtEl>
                                          <p:spTgt spid="120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0962"/>
                                        </p:tgtEl>
                                        <p:attrNameLst>
                                          <p:attrName>style.visibility</p:attrName>
                                        </p:attrNameLst>
                                      </p:cBhvr>
                                      <p:to>
                                        <p:strVal val="visible"/>
                                      </p:to>
                                    </p:set>
                                    <p:animEffect transition="in" filter="dissolve">
                                      <p:cBhvr>
                                        <p:cTn id="12" dur="500"/>
                                        <p:tgtEl>
                                          <p:spTgt spid="120962"/>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2000"/>
                                        <p:tgtEl>
                                          <p:spTgt spid="19"/>
                                        </p:tgtEl>
                                      </p:cBhvr>
                                    </p:animEffect>
                                  </p:childTnLst>
                                </p:cTn>
                              </p:par>
                            </p:childTnLst>
                          </p:cTn>
                        </p:par>
                        <p:par>
                          <p:cTn id="16" fill="hold" nodeType="afterGroup">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120964"/>
                                        </p:tgtEl>
                                        <p:attrNameLst>
                                          <p:attrName>style.visibility</p:attrName>
                                        </p:attrNameLst>
                                      </p:cBhvr>
                                      <p:to>
                                        <p:strVal val="visible"/>
                                      </p:to>
                                    </p:set>
                                    <p:animEffect transition="in" filter="dissolve">
                                      <p:cBhvr>
                                        <p:cTn id="19" dur="500"/>
                                        <p:tgtEl>
                                          <p:spTgt spid="12096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20967"/>
                                        </p:tgtEl>
                                        <p:attrNameLst>
                                          <p:attrName>style.visibility</p:attrName>
                                        </p:attrNameLst>
                                      </p:cBhvr>
                                      <p:to>
                                        <p:strVal val="visible"/>
                                      </p:to>
                                    </p:set>
                                    <p:animEffect transition="in" filter="dissolve">
                                      <p:cBhvr>
                                        <p:cTn id="24" dur="500"/>
                                        <p:tgtEl>
                                          <p:spTgt spid="12096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20966"/>
                                        </p:tgtEl>
                                        <p:attrNameLst>
                                          <p:attrName>style.visibility</p:attrName>
                                        </p:attrNameLst>
                                      </p:cBhvr>
                                      <p:to>
                                        <p:strVal val="visible"/>
                                      </p:to>
                                    </p:set>
                                    <p:animEffect transition="in" filter="dissolve">
                                      <p:cBhvr>
                                        <p:cTn id="29" dur="500"/>
                                        <p:tgtEl>
                                          <p:spTgt spid="120966"/>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20965"/>
                                        </p:tgtEl>
                                        <p:attrNameLst>
                                          <p:attrName>style.visibility</p:attrName>
                                        </p:attrNameLst>
                                      </p:cBhvr>
                                      <p:to>
                                        <p:strVal val="visible"/>
                                      </p:to>
                                    </p:set>
                                    <p:animEffect transition="in" filter="dissolve">
                                      <p:cBhvr>
                                        <p:cTn id="32" dur="500"/>
                                        <p:tgtEl>
                                          <p:spTgt spid="12096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0978"/>
                                        </p:tgtEl>
                                        <p:attrNameLst>
                                          <p:attrName>style.visibility</p:attrName>
                                        </p:attrNameLst>
                                      </p:cBhvr>
                                      <p:to>
                                        <p:strVal val="visible"/>
                                      </p:to>
                                    </p:set>
                                    <p:animEffect transition="in" filter="dissolve">
                                      <p:cBhvr>
                                        <p:cTn id="37" dur="500"/>
                                        <p:tgtEl>
                                          <p:spTgt spid="12097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20975"/>
                                        </p:tgtEl>
                                        <p:attrNameLst>
                                          <p:attrName>style.visibility</p:attrName>
                                        </p:attrNameLst>
                                      </p:cBhvr>
                                      <p:to>
                                        <p:strVal val="visible"/>
                                      </p:to>
                                    </p:set>
                                    <p:animEffect transition="in" filter="dissolve">
                                      <p:cBhvr>
                                        <p:cTn id="40" dur="500"/>
                                        <p:tgtEl>
                                          <p:spTgt spid="12097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20977"/>
                                        </p:tgtEl>
                                        <p:attrNameLst>
                                          <p:attrName>style.visibility</p:attrName>
                                        </p:attrNameLst>
                                      </p:cBhvr>
                                      <p:to>
                                        <p:strVal val="visible"/>
                                      </p:to>
                                    </p:set>
                                    <p:animEffect transition="in" filter="dissolve">
                                      <p:cBhvr>
                                        <p:cTn id="45" dur="500"/>
                                        <p:tgtEl>
                                          <p:spTgt spid="120977"/>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20976"/>
                                        </p:tgtEl>
                                        <p:attrNameLst>
                                          <p:attrName>style.visibility</p:attrName>
                                        </p:attrNameLst>
                                      </p:cBhvr>
                                      <p:to>
                                        <p:strVal val="visible"/>
                                      </p:to>
                                    </p:set>
                                    <p:animEffect transition="in" filter="dissolve">
                                      <p:cBhvr>
                                        <p:cTn id="48" dur="500"/>
                                        <p:tgtEl>
                                          <p:spTgt spid="120976"/>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20973"/>
                                        </p:tgtEl>
                                        <p:attrNameLst>
                                          <p:attrName>style.visibility</p:attrName>
                                        </p:attrNameLst>
                                      </p:cBhvr>
                                      <p:to>
                                        <p:strVal val="visible"/>
                                      </p:to>
                                    </p:set>
                                    <p:animEffect transition="in" filter="dissolve">
                                      <p:cBhvr>
                                        <p:cTn id="51" dur="500"/>
                                        <p:tgtEl>
                                          <p:spTgt spid="120973"/>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20984"/>
                                        </p:tgtEl>
                                        <p:attrNameLst>
                                          <p:attrName>style.visibility</p:attrName>
                                        </p:attrNameLst>
                                      </p:cBhvr>
                                      <p:to>
                                        <p:strVal val="visible"/>
                                      </p:to>
                                    </p:set>
                                    <p:animEffect transition="in" filter="dissolve">
                                      <p:cBhvr>
                                        <p:cTn id="54" dur="500"/>
                                        <p:tgtEl>
                                          <p:spTgt spid="120984"/>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20985"/>
                                        </p:tgtEl>
                                        <p:attrNameLst>
                                          <p:attrName>style.visibility</p:attrName>
                                        </p:attrNameLst>
                                      </p:cBhvr>
                                      <p:to>
                                        <p:strVal val="visible"/>
                                      </p:to>
                                    </p:set>
                                    <p:animEffect transition="in" filter="dissolve">
                                      <p:cBhvr>
                                        <p:cTn id="57" dur="500"/>
                                        <p:tgtEl>
                                          <p:spTgt spid="120985"/>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20986"/>
                                        </p:tgtEl>
                                        <p:attrNameLst>
                                          <p:attrName>style.visibility</p:attrName>
                                        </p:attrNameLst>
                                      </p:cBhvr>
                                      <p:to>
                                        <p:strVal val="visible"/>
                                      </p:to>
                                    </p:set>
                                    <p:animEffect transition="in" filter="dissolve">
                                      <p:cBhvr>
                                        <p:cTn id="60" dur="500"/>
                                        <p:tgtEl>
                                          <p:spTgt spid="120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62" grpId="0" animBg="1"/>
      <p:bldP spid="120963" grpId="0" animBg="1"/>
      <p:bldP spid="120964" grpId="0" animBg="1"/>
      <p:bldP spid="120965" grpId="0" animBg="1"/>
      <p:bldP spid="120966" grpId="0" animBg="1"/>
      <p:bldP spid="120967" grpId="0" animBg="1"/>
      <p:bldP spid="120973" grpId="0" animBg="1"/>
      <p:bldP spid="120975" grpId="0" animBg="1"/>
      <p:bldP spid="120976" grpId="0" animBg="1"/>
      <p:bldP spid="120977" grpId="0" animBg="1"/>
      <p:bldP spid="120978" grpId="0" animBg="1"/>
      <p:bldP spid="120984" grpId="0" animBg="1"/>
      <p:bldP spid="120985" grpId="0" animBg="1"/>
      <p:bldP spid="12098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6980" name="Text Box 4"/>
          <p:cNvSpPr txBox="1">
            <a:spLocks noChangeArrowheads="1"/>
          </p:cNvSpPr>
          <p:nvPr/>
        </p:nvSpPr>
        <p:spPr bwMode="auto">
          <a:xfrm>
            <a:off x="652463" y="1060450"/>
            <a:ext cx="163988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Double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Wing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3253" name="Rectangle 5"/>
          <p:cNvSpPr>
            <a:spLocks noChangeArrowheads="1"/>
          </p:cNvSpPr>
          <p:nvPr/>
        </p:nvSpPr>
        <p:spPr bwMode="auto">
          <a:xfrm>
            <a:off x="750888" y="1950439"/>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3254"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5"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6"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7"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58"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259"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260"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261"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262"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3"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4"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93"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26994"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26995"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26996"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26997"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26998"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26999"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3272"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3"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3274"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5"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6"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7"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8"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9"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0"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1"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2"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3"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4"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85"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7014"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7015"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7016"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7017"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7018"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3291" name="Group 43"/>
          <p:cNvGrpSpPr>
            <a:grpSpLocks/>
          </p:cNvGrpSpPr>
          <p:nvPr/>
        </p:nvGrpSpPr>
        <p:grpSpPr bwMode="auto">
          <a:xfrm>
            <a:off x="5210175" y="5989638"/>
            <a:ext cx="204788" cy="730250"/>
            <a:chOff x="3204" y="3720"/>
            <a:chExt cx="113" cy="420"/>
          </a:xfrm>
        </p:grpSpPr>
        <p:grpSp>
          <p:nvGrpSpPr>
            <p:cNvPr id="53367" name="Group 44"/>
            <p:cNvGrpSpPr>
              <a:grpSpLocks/>
            </p:cNvGrpSpPr>
            <p:nvPr/>
          </p:nvGrpSpPr>
          <p:grpSpPr bwMode="auto">
            <a:xfrm>
              <a:off x="3204" y="3720"/>
              <a:ext cx="113" cy="420"/>
              <a:chOff x="3204" y="3708"/>
              <a:chExt cx="113" cy="420"/>
            </a:xfrm>
          </p:grpSpPr>
          <p:sp>
            <p:nvSpPr>
              <p:cNvPr id="53372"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73"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3368"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69"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70"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71"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3292" name="Group 51"/>
          <p:cNvGrpSpPr>
            <a:grpSpLocks/>
          </p:cNvGrpSpPr>
          <p:nvPr/>
        </p:nvGrpSpPr>
        <p:grpSpPr bwMode="auto">
          <a:xfrm>
            <a:off x="5168900" y="5932488"/>
            <a:ext cx="268288" cy="571500"/>
            <a:chOff x="3248" y="3589"/>
            <a:chExt cx="169" cy="360"/>
          </a:xfrm>
        </p:grpSpPr>
        <p:sp>
          <p:nvSpPr>
            <p:cNvPr id="53364"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65"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3366"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3293" name="Group 55"/>
          <p:cNvGrpSpPr>
            <a:grpSpLocks/>
          </p:cNvGrpSpPr>
          <p:nvPr/>
        </p:nvGrpSpPr>
        <p:grpSpPr bwMode="auto">
          <a:xfrm>
            <a:off x="4357688" y="5981700"/>
            <a:ext cx="192087" cy="730250"/>
            <a:chOff x="3204" y="3720"/>
            <a:chExt cx="113" cy="420"/>
          </a:xfrm>
        </p:grpSpPr>
        <p:grpSp>
          <p:nvGrpSpPr>
            <p:cNvPr id="53357" name="Group 56"/>
            <p:cNvGrpSpPr>
              <a:grpSpLocks/>
            </p:cNvGrpSpPr>
            <p:nvPr/>
          </p:nvGrpSpPr>
          <p:grpSpPr bwMode="auto">
            <a:xfrm>
              <a:off x="3204" y="3720"/>
              <a:ext cx="113" cy="420"/>
              <a:chOff x="3204" y="3708"/>
              <a:chExt cx="113" cy="420"/>
            </a:xfrm>
          </p:grpSpPr>
          <p:sp>
            <p:nvSpPr>
              <p:cNvPr id="53362"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63"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3358"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59"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60"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61"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3294"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7040"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3297" name="Group 66"/>
          <p:cNvGrpSpPr>
            <a:grpSpLocks/>
          </p:cNvGrpSpPr>
          <p:nvPr/>
        </p:nvGrpSpPr>
        <p:grpSpPr bwMode="auto">
          <a:xfrm>
            <a:off x="2920999" y="1441631"/>
            <a:ext cx="612775" cy="457200"/>
            <a:chOff x="2359" y="3560"/>
            <a:chExt cx="386" cy="288"/>
          </a:xfrm>
        </p:grpSpPr>
        <p:sp>
          <p:nvSpPr>
            <p:cNvPr id="53355"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56"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3298" name="Group 69"/>
          <p:cNvGrpSpPr>
            <a:grpSpLocks/>
          </p:cNvGrpSpPr>
          <p:nvPr/>
        </p:nvGrpSpPr>
        <p:grpSpPr bwMode="auto">
          <a:xfrm>
            <a:off x="3889376" y="3649199"/>
            <a:ext cx="442912" cy="471488"/>
            <a:chOff x="3796" y="2871"/>
            <a:chExt cx="279" cy="297"/>
          </a:xfrm>
        </p:grpSpPr>
        <p:sp>
          <p:nvSpPr>
            <p:cNvPr id="53353"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54"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3299" name="Group 72"/>
          <p:cNvGrpSpPr>
            <a:grpSpLocks/>
          </p:cNvGrpSpPr>
          <p:nvPr/>
        </p:nvGrpSpPr>
        <p:grpSpPr bwMode="auto">
          <a:xfrm>
            <a:off x="2861770" y="5820062"/>
            <a:ext cx="612775" cy="457200"/>
            <a:chOff x="2359" y="3560"/>
            <a:chExt cx="386" cy="288"/>
          </a:xfrm>
        </p:grpSpPr>
        <p:sp>
          <p:nvSpPr>
            <p:cNvPr id="53351"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52"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3300" name="Group 78"/>
          <p:cNvGrpSpPr>
            <a:grpSpLocks/>
          </p:cNvGrpSpPr>
          <p:nvPr/>
        </p:nvGrpSpPr>
        <p:grpSpPr bwMode="auto">
          <a:xfrm>
            <a:off x="5002213" y="5588000"/>
            <a:ext cx="612775" cy="457200"/>
            <a:chOff x="2359" y="3560"/>
            <a:chExt cx="386" cy="288"/>
          </a:xfrm>
        </p:grpSpPr>
        <p:sp>
          <p:nvSpPr>
            <p:cNvPr id="53349"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50"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3301" name="Group 81"/>
          <p:cNvGrpSpPr>
            <a:grpSpLocks/>
          </p:cNvGrpSpPr>
          <p:nvPr/>
        </p:nvGrpSpPr>
        <p:grpSpPr bwMode="auto">
          <a:xfrm>
            <a:off x="5035550" y="1685925"/>
            <a:ext cx="695325" cy="471488"/>
            <a:chOff x="598" y="1763"/>
            <a:chExt cx="438" cy="297"/>
          </a:xfrm>
        </p:grpSpPr>
        <p:sp>
          <p:nvSpPr>
            <p:cNvPr id="53347"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8"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3302"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3"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4"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5"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6"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07"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3308" name="Oval 93"/>
          <p:cNvSpPr>
            <a:spLocks noChangeAspect="1" noChangeArrowheads="1"/>
          </p:cNvSpPr>
          <p:nvPr/>
        </p:nvSpPr>
        <p:spPr bwMode="auto">
          <a:xfrm>
            <a:off x="5627688" y="4856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3309" name="Group 94"/>
          <p:cNvGrpSpPr>
            <a:grpSpLocks noChangeAspect="1"/>
          </p:cNvGrpSpPr>
          <p:nvPr/>
        </p:nvGrpSpPr>
        <p:grpSpPr bwMode="auto">
          <a:xfrm>
            <a:off x="5972175" y="3757613"/>
            <a:ext cx="542925" cy="336550"/>
            <a:chOff x="3058" y="2951"/>
            <a:chExt cx="428" cy="264"/>
          </a:xfrm>
        </p:grpSpPr>
        <p:sp>
          <p:nvSpPr>
            <p:cNvPr id="53345"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6"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3310" name="Group 97"/>
          <p:cNvGrpSpPr>
            <a:grpSpLocks noChangeAspect="1"/>
          </p:cNvGrpSpPr>
          <p:nvPr/>
        </p:nvGrpSpPr>
        <p:grpSpPr bwMode="auto">
          <a:xfrm>
            <a:off x="5614988" y="2652713"/>
            <a:ext cx="287337" cy="336550"/>
            <a:chOff x="3264" y="1559"/>
            <a:chExt cx="226" cy="264"/>
          </a:xfrm>
        </p:grpSpPr>
        <p:sp>
          <p:nvSpPr>
            <p:cNvPr id="53343"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4"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3311" name="Group 100"/>
          <p:cNvGrpSpPr>
            <a:grpSpLocks noChangeAspect="1"/>
          </p:cNvGrpSpPr>
          <p:nvPr/>
        </p:nvGrpSpPr>
        <p:grpSpPr bwMode="auto">
          <a:xfrm>
            <a:off x="5337175" y="2325688"/>
            <a:ext cx="274638" cy="336550"/>
            <a:chOff x="3855" y="2096"/>
            <a:chExt cx="217" cy="264"/>
          </a:xfrm>
        </p:grpSpPr>
        <p:sp>
          <p:nvSpPr>
            <p:cNvPr id="53341"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2"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3312" name="Group 103"/>
          <p:cNvGrpSpPr>
            <a:grpSpLocks noChangeAspect="1"/>
          </p:cNvGrpSpPr>
          <p:nvPr/>
        </p:nvGrpSpPr>
        <p:grpSpPr bwMode="auto">
          <a:xfrm>
            <a:off x="5337175" y="5233988"/>
            <a:ext cx="274638" cy="336550"/>
            <a:chOff x="3855" y="2096"/>
            <a:chExt cx="217" cy="264"/>
          </a:xfrm>
        </p:grpSpPr>
        <p:sp>
          <p:nvSpPr>
            <p:cNvPr id="53339"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40"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3313" name="Group 106"/>
          <p:cNvGrpSpPr>
            <a:grpSpLocks noChangeAspect="1"/>
          </p:cNvGrpSpPr>
          <p:nvPr/>
        </p:nvGrpSpPr>
        <p:grpSpPr bwMode="auto">
          <a:xfrm>
            <a:off x="5241925" y="3770313"/>
            <a:ext cx="357188" cy="211137"/>
            <a:chOff x="4240" y="2392"/>
            <a:chExt cx="244" cy="144"/>
          </a:xfrm>
        </p:grpSpPr>
        <p:sp>
          <p:nvSpPr>
            <p:cNvPr id="53333"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34"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5"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6"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7"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8"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7089" name="Line 113"/>
          <p:cNvSpPr>
            <a:spLocks noChangeShapeType="1"/>
          </p:cNvSpPr>
          <p:nvPr/>
        </p:nvSpPr>
        <p:spPr bwMode="auto">
          <a:xfrm flipV="1">
            <a:off x="3251202" y="5359400"/>
            <a:ext cx="2031998" cy="407988"/>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0" name="Line 114"/>
          <p:cNvSpPr>
            <a:spLocks noChangeShapeType="1"/>
          </p:cNvSpPr>
          <p:nvPr/>
        </p:nvSpPr>
        <p:spPr bwMode="auto">
          <a:xfrm>
            <a:off x="3236914" y="1955981"/>
            <a:ext cx="2047874" cy="509407"/>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1" name="Line 115"/>
          <p:cNvSpPr>
            <a:spLocks noChangeShapeType="1"/>
          </p:cNvSpPr>
          <p:nvPr/>
        </p:nvSpPr>
        <p:spPr bwMode="auto">
          <a:xfrm flipV="1">
            <a:off x="2892425" y="2806699"/>
            <a:ext cx="2682875" cy="755651"/>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2" name="Line 116"/>
          <p:cNvSpPr>
            <a:spLocks noChangeShapeType="1"/>
          </p:cNvSpPr>
          <p:nvPr/>
        </p:nvSpPr>
        <p:spPr bwMode="auto">
          <a:xfrm flipV="1">
            <a:off x="5537200" y="5092700"/>
            <a:ext cx="190500" cy="5334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4" name="Line 118"/>
          <p:cNvSpPr>
            <a:spLocks noChangeShapeType="1"/>
          </p:cNvSpPr>
          <p:nvPr/>
        </p:nvSpPr>
        <p:spPr bwMode="auto">
          <a:xfrm>
            <a:off x="5702300" y="2222500"/>
            <a:ext cx="596900" cy="15113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7095" name="Line 119"/>
          <p:cNvSpPr>
            <a:spLocks noChangeShapeType="1"/>
          </p:cNvSpPr>
          <p:nvPr/>
        </p:nvSpPr>
        <p:spPr bwMode="auto">
          <a:xfrm>
            <a:off x="5537200" y="2146300"/>
            <a:ext cx="177800" cy="889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3320" name="Group 125"/>
          <p:cNvGrpSpPr>
            <a:grpSpLocks/>
          </p:cNvGrpSpPr>
          <p:nvPr/>
        </p:nvGrpSpPr>
        <p:grpSpPr bwMode="auto">
          <a:xfrm>
            <a:off x="7224714" y="2493963"/>
            <a:ext cx="442912" cy="460375"/>
            <a:chOff x="3796" y="2871"/>
            <a:chExt cx="279" cy="297"/>
          </a:xfrm>
        </p:grpSpPr>
        <p:sp>
          <p:nvSpPr>
            <p:cNvPr id="53331" name="Rectangle 12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32" name="Text Box 127"/>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53321" name="Line 129"/>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3" name="Line 130"/>
          <p:cNvSpPr>
            <a:spLocks noChangeShapeType="1"/>
          </p:cNvSpPr>
          <p:nvPr/>
        </p:nvSpPr>
        <p:spPr bwMode="auto">
          <a:xfrm>
            <a:off x="3108325" y="32337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4" name="Line 131"/>
          <p:cNvSpPr>
            <a:spLocks noChangeShapeType="1"/>
          </p:cNvSpPr>
          <p:nvPr/>
        </p:nvSpPr>
        <p:spPr bwMode="auto">
          <a:xfrm>
            <a:off x="3108325" y="45291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84"/>
          <p:cNvGrpSpPr>
            <a:grpSpLocks/>
          </p:cNvGrpSpPr>
          <p:nvPr/>
        </p:nvGrpSpPr>
        <p:grpSpPr bwMode="auto">
          <a:xfrm>
            <a:off x="2478088" y="3614918"/>
            <a:ext cx="600075" cy="496888"/>
            <a:chOff x="589" y="2670"/>
            <a:chExt cx="378" cy="297"/>
          </a:xfrm>
        </p:grpSpPr>
        <p:sp>
          <p:nvSpPr>
            <p:cNvPr id="53327"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328"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3326" name="Picture 126"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38319169-8200-2899-13C2-7BBAA3CFB864}"/>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7090"/>
                                        </p:tgtEl>
                                        <p:attrNameLst>
                                          <p:attrName>style.visibility</p:attrName>
                                        </p:attrNameLst>
                                      </p:cBhvr>
                                      <p:to>
                                        <p:strVal val="visible"/>
                                      </p:to>
                                    </p:set>
                                    <p:animEffect transition="in" filter="dissolve">
                                      <p:cBhvr>
                                        <p:cTn id="7" dur="500"/>
                                        <p:tgtEl>
                                          <p:spTgt spid="127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7089"/>
                                        </p:tgtEl>
                                        <p:attrNameLst>
                                          <p:attrName>style.visibility</p:attrName>
                                        </p:attrNameLst>
                                      </p:cBhvr>
                                      <p:to>
                                        <p:strVal val="visible"/>
                                      </p:to>
                                    </p:set>
                                    <p:animEffect transition="in" filter="dissolve">
                                      <p:cBhvr>
                                        <p:cTn id="12" dur="500"/>
                                        <p:tgtEl>
                                          <p:spTgt spid="127089"/>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2000"/>
                                        <p:tgtEl>
                                          <p:spTgt spid="19"/>
                                        </p:tgtEl>
                                      </p:cBhvr>
                                    </p:animEffect>
                                  </p:childTnLst>
                                </p:cTn>
                              </p:par>
                            </p:childTnLst>
                          </p:cTn>
                        </p:par>
                        <p:par>
                          <p:cTn id="16" fill="hold" nodeType="afterGroup">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127091"/>
                                        </p:tgtEl>
                                        <p:attrNameLst>
                                          <p:attrName>style.visibility</p:attrName>
                                        </p:attrNameLst>
                                      </p:cBhvr>
                                      <p:to>
                                        <p:strVal val="visible"/>
                                      </p:to>
                                    </p:set>
                                    <p:animEffect transition="in" filter="dissolve">
                                      <p:cBhvr>
                                        <p:cTn id="19" dur="500"/>
                                        <p:tgtEl>
                                          <p:spTgt spid="12709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27095"/>
                                        </p:tgtEl>
                                        <p:attrNameLst>
                                          <p:attrName>style.visibility</p:attrName>
                                        </p:attrNameLst>
                                      </p:cBhvr>
                                      <p:to>
                                        <p:strVal val="visible"/>
                                      </p:to>
                                    </p:set>
                                    <p:animEffect transition="in" filter="dissolve">
                                      <p:cBhvr>
                                        <p:cTn id="24" dur="500"/>
                                        <p:tgtEl>
                                          <p:spTgt spid="127095"/>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27094"/>
                                        </p:tgtEl>
                                        <p:attrNameLst>
                                          <p:attrName>style.visibility</p:attrName>
                                        </p:attrNameLst>
                                      </p:cBhvr>
                                      <p:to>
                                        <p:strVal val="visible"/>
                                      </p:to>
                                    </p:set>
                                    <p:animEffect transition="in" filter="dissolve">
                                      <p:cBhvr>
                                        <p:cTn id="27" dur="500"/>
                                        <p:tgtEl>
                                          <p:spTgt spid="1270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7092"/>
                                        </p:tgtEl>
                                        <p:attrNameLst>
                                          <p:attrName>style.visibility</p:attrName>
                                        </p:attrNameLst>
                                      </p:cBhvr>
                                      <p:to>
                                        <p:strVal val="visible"/>
                                      </p:to>
                                    </p:set>
                                    <p:animEffect transition="in" filter="dissolve">
                                      <p:cBhvr>
                                        <p:cTn id="32" dur="500"/>
                                        <p:tgtEl>
                                          <p:spTgt spid="127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089" grpId="0" animBg="1"/>
      <p:bldP spid="127090" grpId="0" animBg="1"/>
      <p:bldP spid="127091" grpId="0" animBg="1"/>
      <p:bldP spid="127092" grpId="0" animBg="1"/>
      <p:bldP spid="127094" grpId="0" animBg="1"/>
      <p:bldP spid="12709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4932" name="Text Box 4"/>
          <p:cNvSpPr txBox="1">
            <a:spLocks noChangeArrowheads="1"/>
          </p:cNvSpPr>
          <p:nvPr/>
        </p:nvSpPr>
        <p:spPr bwMode="auto">
          <a:xfrm>
            <a:off x="652463" y="1060450"/>
            <a:ext cx="196215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Trips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Formation</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4277" name="Rectangle 5"/>
          <p:cNvSpPr>
            <a:spLocks noChangeArrowheads="1"/>
          </p:cNvSpPr>
          <p:nvPr/>
        </p:nvSpPr>
        <p:spPr bwMode="auto">
          <a:xfrm>
            <a:off x="780812"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427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7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1"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2"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3"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4"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5"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86"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7"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8"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45"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24946"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24947"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24948"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24949"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24950"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24951"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4296"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7"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4298"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9"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0"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1"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2"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3"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4"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5"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6"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7"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8"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9"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66"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4967"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4968"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4969"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4970"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4315" name="Group 43"/>
          <p:cNvGrpSpPr>
            <a:grpSpLocks/>
          </p:cNvGrpSpPr>
          <p:nvPr/>
        </p:nvGrpSpPr>
        <p:grpSpPr bwMode="auto">
          <a:xfrm>
            <a:off x="5219700" y="5969000"/>
            <a:ext cx="204788" cy="730250"/>
            <a:chOff x="3204" y="3720"/>
            <a:chExt cx="113" cy="420"/>
          </a:xfrm>
        </p:grpSpPr>
        <p:grpSp>
          <p:nvGrpSpPr>
            <p:cNvPr id="54393" name="Group 44"/>
            <p:cNvGrpSpPr>
              <a:grpSpLocks/>
            </p:cNvGrpSpPr>
            <p:nvPr/>
          </p:nvGrpSpPr>
          <p:grpSpPr bwMode="auto">
            <a:xfrm>
              <a:off x="3204" y="3720"/>
              <a:ext cx="113" cy="420"/>
              <a:chOff x="3204" y="3708"/>
              <a:chExt cx="113" cy="420"/>
            </a:xfrm>
          </p:grpSpPr>
          <p:sp>
            <p:nvSpPr>
              <p:cNvPr id="54398"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99"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4394"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5"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6"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7"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4316" name="Group 51"/>
          <p:cNvGrpSpPr>
            <a:grpSpLocks/>
          </p:cNvGrpSpPr>
          <p:nvPr/>
        </p:nvGrpSpPr>
        <p:grpSpPr bwMode="auto">
          <a:xfrm>
            <a:off x="5178425" y="5911850"/>
            <a:ext cx="268288" cy="571500"/>
            <a:chOff x="3248" y="3589"/>
            <a:chExt cx="169" cy="360"/>
          </a:xfrm>
        </p:grpSpPr>
        <p:sp>
          <p:nvSpPr>
            <p:cNvPr id="54390"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91"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4392"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4317" name="Group 55"/>
          <p:cNvGrpSpPr>
            <a:grpSpLocks/>
          </p:cNvGrpSpPr>
          <p:nvPr/>
        </p:nvGrpSpPr>
        <p:grpSpPr bwMode="auto">
          <a:xfrm>
            <a:off x="4367213" y="5961063"/>
            <a:ext cx="192087" cy="730250"/>
            <a:chOff x="3204" y="3720"/>
            <a:chExt cx="113" cy="420"/>
          </a:xfrm>
        </p:grpSpPr>
        <p:grpSp>
          <p:nvGrpSpPr>
            <p:cNvPr id="54383" name="Group 56"/>
            <p:cNvGrpSpPr>
              <a:grpSpLocks/>
            </p:cNvGrpSpPr>
            <p:nvPr/>
          </p:nvGrpSpPr>
          <p:grpSpPr bwMode="auto">
            <a:xfrm>
              <a:off x="3204" y="3720"/>
              <a:ext cx="113" cy="420"/>
              <a:chOff x="3204" y="3708"/>
              <a:chExt cx="113" cy="420"/>
            </a:xfrm>
          </p:grpSpPr>
          <p:sp>
            <p:nvSpPr>
              <p:cNvPr id="54388"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89"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4384"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5"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6"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7"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4318"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4992"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4321" name="Group 66"/>
          <p:cNvGrpSpPr>
            <a:grpSpLocks/>
          </p:cNvGrpSpPr>
          <p:nvPr/>
        </p:nvGrpSpPr>
        <p:grpSpPr bwMode="auto">
          <a:xfrm>
            <a:off x="2898776" y="1451838"/>
            <a:ext cx="612775" cy="457200"/>
            <a:chOff x="2359" y="3560"/>
            <a:chExt cx="386" cy="288"/>
          </a:xfrm>
        </p:grpSpPr>
        <p:sp>
          <p:nvSpPr>
            <p:cNvPr id="54381"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82"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4322" name="Group 69"/>
          <p:cNvGrpSpPr>
            <a:grpSpLocks/>
          </p:cNvGrpSpPr>
          <p:nvPr/>
        </p:nvGrpSpPr>
        <p:grpSpPr bwMode="auto">
          <a:xfrm>
            <a:off x="3906838" y="3596481"/>
            <a:ext cx="442912" cy="471488"/>
            <a:chOff x="3796" y="2871"/>
            <a:chExt cx="279" cy="297"/>
          </a:xfrm>
        </p:grpSpPr>
        <p:sp>
          <p:nvSpPr>
            <p:cNvPr id="54379"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80"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4323" name="Group 72"/>
          <p:cNvGrpSpPr>
            <a:grpSpLocks/>
          </p:cNvGrpSpPr>
          <p:nvPr/>
        </p:nvGrpSpPr>
        <p:grpSpPr bwMode="auto">
          <a:xfrm>
            <a:off x="2914649" y="5846132"/>
            <a:ext cx="612775" cy="457200"/>
            <a:chOff x="2359" y="3560"/>
            <a:chExt cx="386" cy="288"/>
          </a:xfrm>
        </p:grpSpPr>
        <p:sp>
          <p:nvSpPr>
            <p:cNvPr id="54377"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8"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4324" name="Group 75"/>
          <p:cNvGrpSpPr>
            <a:grpSpLocks/>
          </p:cNvGrpSpPr>
          <p:nvPr/>
        </p:nvGrpSpPr>
        <p:grpSpPr bwMode="auto">
          <a:xfrm>
            <a:off x="7182645" y="2483142"/>
            <a:ext cx="442912" cy="460375"/>
            <a:chOff x="3796" y="2871"/>
            <a:chExt cx="279" cy="297"/>
          </a:xfrm>
        </p:grpSpPr>
        <p:sp>
          <p:nvSpPr>
            <p:cNvPr id="54375" name="Rectangle 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6" name="Text Box 77"/>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54325" name="Group 78"/>
          <p:cNvGrpSpPr>
            <a:grpSpLocks/>
          </p:cNvGrpSpPr>
          <p:nvPr/>
        </p:nvGrpSpPr>
        <p:grpSpPr bwMode="auto">
          <a:xfrm>
            <a:off x="5002213" y="5588000"/>
            <a:ext cx="612775" cy="457200"/>
            <a:chOff x="2359" y="3560"/>
            <a:chExt cx="386" cy="288"/>
          </a:xfrm>
        </p:grpSpPr>
        <p:sp>
          <p:nvSpPr>
            <p:cNvPr id="54373"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4"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4326" name="Group 81"/>
          <p:cNvGrpSpPr>
            <a:grpSpLocks/>
          </p:cNvGrpSpPr>
          <p:nvPr/>
        </p:nvGrpSpPr>
        <p:grpSpPr bwMode="auto">
          <a:xfrm>
            <a:off x="5035550" y="1685925"/>
            <a:ext cx="695325" cy="471488"/>
            <a:chOff x="598" y="1763"/>
            <a:chExt cx="438" cy="297"/>
          </a:xfrm>
        </p:grpSpPr>
        <p:sp>
          <p:nvSpPr>
            <p:cNvPr id="54371"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2"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4327"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28"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29"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30"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31"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32"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4333" name="Oval 93"/>
          <p:cNvSpPr>
            <a:spLocks noChangeAspect="1" noChangeArrowheads="1"/>
          </p:cNvSpPr>
          <p:nvPr/>
        </p:nvSpPr>
        <p:spPr bwMode="auto">
          <a:xfrm>
            <a:off x="5348288" y="5237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4334" name="Group 94"/>
          <p:cNvGrpSpPr>
            <a:grpSpLocks noChangeAspect="1"/>
          </p:cNvGrpSpPr>
          <p:nvPr/>
        </p:nvGrpSpPr>
        <p:grpSpPr bwMode="auto">
          <a:xfrm>
            <a:off x="5311775" y="4849813"/>
            <a:ext cx="542925" cy="336550"/>
            <a:chOff x="3058" y="2951"/>
            <a:chExt cx="428" cy="264"/>
          </a:xfrm>
        </p:grpSpPr>
        <p:sp>
          <p:nvSpPr>
            <p:cNvPr id="54369"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70"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4335" name="Group 97"/>
          <p:cNvGrpSpPr>
            <a:grpSpLocks noChangeAspect="1"/>
          </p:cNvGrpSpPr>
          <p:nvPr/>
        </p:nvGrpSpPr>
        <p:grpSpPr bwMode="auto">
          <a:xfrm>
            <a:off x="5335588" y="2652713"/>
            <a:ext cx="287337" cy="336550"/>
            <a:chOff x="3264" y="1559"/>
            <a:chExt cx="226" cy="264"/>
          </a:xfrm>
        </p:grpSpPr>
        <p:sp>
          <p:nvSpPr>
            <p:cNvPr id="54367"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68"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4336" name="Group 100"/>
          <p:cNvGrpSpPr>
            <a:grpSpLocks noChangeAspect="1"/>
          </p:cNvGrpSpPr>
          <p:nvPr/>
        </p:nvGrpSpPr>
        <p:grpSpPr bwMode="auto">
          <a:xfrm>
            <a:off x="5603875" y="2312988"/>
            <a:ext cx="274638" cy="336550"/>
            <a:chOff x="3855" y="2096"/>
            <a:chExt cx="217" cy="264"/>
          </a:xfrm>
        </p:grpSpPr>
        <p:sp>
          <p:nvSpPr>
            <p:cNvPr id="54365"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66"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4337" name="Group 103"/>
          <p:cNvGrpSpPr>
            <a:grpSpLocks noChangeAspect="1"/>
          </p:cNvGrpSpPr>
          <p:nvPr/>
        </p:nvGrpSpPr>
        <p:grpSpPr bwMode="auto">
          <a:xfrm>
            <a:off x="5591175" y="2884488"/>
            <a:ext cx="274638" cy="336550"/>
            <a:chOff x="3855" y="2096"/>
            <a:chExt cx="217" cy="264"/>
          </a:xfrm>
        </p:grpSpPr>
        <p:sp>
          <p:nvSpPr>
            <p:cNvPr id="54363"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64"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4338" name="Group 106"/>
          <p:cNvGrpSpPr>
            <a:grpSpLocks noChangeAspect="1"/>
          </p:cNvGrpSpPr>
          <p:nvPr/>
        </p:nvGrpSpPr>
        <p:grpSpPr bwMode="auto">
          <a:xfrm>
            <a:off x="5241925" y="3770313"/>
            <a:ext cx="357188" cy="211137"/>
            <a:chOff x="4240" y="2392"/>
            <a:chExt cx="244" cy="144"/>
          </a:xfrm>
        </p:grpSpPr>
        <p:sp>
          <p:nvSpPr>
            <p:cNvPr id="54357"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58"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59"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60"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61"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62"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5041" name="Line 113"/>
          <p:cNvSpPr>
            <a:spLocks noChangeShapeType="1"/>
          </p:cNvSpPr>
          <p:nvPr/>
        </p:nvSpPr>
        <p:spPr bwMode="auto">
          <a:xfrm flipV="1">
            <a:off x="3333750" y="5372100"/>
            <a:ext cx="1974850" cy="451574"/>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5042" name="Line 114"/>
          <p:cNvSpPr>
            <a:spLocks noChangeShapeType="1"/>
          </p:cNvSpPr>
          <p:nvPr/>
        </p:nvSpPr>
        <p:spPr bwMode="auto">
          <a:xfrm>
            <a:off x="3273426" y="1955076"/>
            <a:ext cx="2165146" cy="438644"/>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5043" name="Line 115"/>
          <p:cNvSpPr>
            <a:spLocks noChangeShapeType="1"/>
          </p:cNvSpPr>
          <p:nvPr/>
        </p:nvSpPr>
        <p:spPr bwMode="auto">
          <a:xfrm flipV="1">
            <a:off x="3030539" y="2806699"/>
            <a:ext cx="2290762" cy="93405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5044" name="Line 116"/>
          <p:cNvSpPr>
            <a:spLocks noChangeShapeType="1"/>
          </p:cNvSpPr>
          <p:nvPr/>
        </p:nvSpPr>
        <p:spPr bwMode="auto">
          <a:xfrm flipH="1" flipV="1">
            <a:off x="5702300" y="5105400"/>
            <a:ext cx="63500" cy="482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5045" name="Line 117"/>
          <p:cNvSpPr>
            <a:spLocks noChangeShapeType="1"/>
          </p:cNvSpPr>
          <p:nvPr/>
        </p:nvSpPr>
        <p:spPr bwMode="auto">
          <a:xfrm flipV="1">
            <a:off x="5537200" y="5575300"/>
            <a:ext cx="234950" cy="127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5046" name="Line 118"/>
          <p:cNvSpPr>
            <a:spLocks noChangeShapeType="1"/>
          </p:cNvSpPr>
          <p:nvPr/>
        </p:nvSpPr>
        <p:spPr bwMode="auto">
          <a:xfrm>
            <a:off x="5499100" y="2159000"/>
            <a:ext cx="190500" cy="7493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54345" name="Line 125"/>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7" name="Line 132"/>
          <p:cNvSpPr>
            <a:spLocks noChangeShapeType="1"/>
          </p:cNvSpPr>
          <p:nvPr/>
        </p:nvSpPr>
        <p:spPr bwMode="auto">
          <a:xfrm>
            <a:off x="6224588" y="3392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8" name="Line 133"/>
          <p:cNvSpPr>
            <a:spLocks noChangeShapeType="1"/>
          </p:cNvSpPr>
          <p:nvPr/>
        </p:nvSpPr>
        <p:spPr bwMode="auto">
          <a:xfrm>
            <a:off x="6224588" y="468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9" name="Line 134"/>
          <p:cNvSpPr>
            <a:spLocks noChangeShapeType="1"/>
          </p:cNvSpPr>
          <p:nvPr/>
        </p:nvSpPr>
        <p:spPr bwMode="auto">
          <a:xfrm>
            <a:off x="3117850" y="32337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50" name="Line 135"/>
          <p:cNvSpPr>
            <a:spLocks noChangeShapeType="1"/>
          </p:cNvSpPr>
          <p:nvPr/>
        </p:nvSpPr>
        <p:spPr bwMode="auto">
          <a:xfrm>
            <a:off x="3117850" y="452913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126"/>
          <p:cNvGrpSpPr>
            <a:grpSpLocks/>
          </p:cNvGrpSpPr>
          <p:nvPr/>
        </p:nvGrpSpPr>
        <p:grpSpPr bwMode="auto">
          <a:xfrm>
            <a:off x="2457450" y="3601756"/>
            <a:ext cx="600075" cy="496888"/>
            <a:chOff x="589" y="2670"/>
            <a:chExt cx="378" cy="297"/>
          </a:xfrm>
        </p:grpSpPr>
        <p:sp>
          <p:nvSpPr>
            <p:cNvPr id="54353" name="Rectangle 127"/>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354" name="Text Box 128"/>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4352" name="Picture 128"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B8824B68-D4A1-0F09-353A-94A95F9F3A6D}"/>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5042"/>
                                        </p:tgtEl>
                                        <p:attrNameLst>
                                          <p:attrName>style.visibility</p:attrName>
                                        </p:attrNameLst>
                                      </p:cBhvr>
                                      <p:to>
                                        <p:strVal val="visible"/>
                                      </p:to>
                                    </p:set>
                                    <p:animEffect transition="in" filter="dissolve">
                                      <p:cBhvr>
                                        <p:cTn id="7" dur="500"/>
                                        <p:tgtEl>
                                          <p:spTgt spid="125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5041"/>
                                        </p:tgtEl>
                                        <p:attrNameLst>
                                          <p:attrName>style.visibility</p:attrName>
                                        </p:attrNameLst>
                                      </p:cBhvr>
                                      <p:to>
                                        <p:strVal val="visible"/>
                                      </p:to>
                                    </p:set>
                                    <p:animEffect transition="in" filter="dissolve">
                                      <p:cBhvr>
                                        <p:cTn id="12" dur="500"/>
                                        <p:tgtEl>
                                          <p:spTgt spid="1250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5046"/>
                                        </p:tgtEl>
                                        <p:attrNameLst>
                                          <p:attrName>style.visibility</p:attrName>
                                        </p:attrNameLst>
                                      </p:cBhvr>
                                      <p:to>
                                        <p:strVal val="visible"/>
                                      </p:to>
                                    </p:set>
                                    <p:animEffect transition="in" filter="dissolve">
                                      <p:cBhvr>
                                        <p:cTn id="17" dur="500"/>
                                        <p:tgtEl>
                                          <p:spTgt spid="1250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5045"/>
                                        </p:tgtEl>
                                        <p:attrNameLst>
                                          <p:attrName>style.visibility</p:attrName>
                                        </p:attrNameLst>
                                      </p:cBhvr>
                                      <p:to>
                                        <p:strVal val="visible"/>
                                      </p:to>
                                    </p:set>
                                    <p:animEffect transition="in" filter="dissolve">
                                      <p:cBhvr>
                                        <p:cTn id="22" dur="500"/>
                                        <p:tgtEl>
                                          <p:spTgt spid="12504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25044"/>
                                        </p:tgtEl>
                                        <p:attrNameLst>
                                          <p:attrName>style.visibility</p:attrName>
                                        </p:attrNameLst>
                                      </p:cBhvr>
                                      <p:to>
                                        <p:strVal val="visible"/>
                                      </p:to>
                                    </p:set>
                                    <p:animEffect transition="in" filter="dissolve">
                                      <p:cBhvr>
                                        <p:cTn id="25" dur="500"/>
                                        <p:tgtEl>
                                          <p:spTgt spid="125044"/>
                                        </p:tgtEl>
                                      </p:cBhvr>
                                    </p:animEffect>
                                  </p:childTnLst>
                                </p:cTn>
                              </p:par>
                              <p:par>
                                <p:cTn id="26" presetID="10" presetClass="entr" presetSubtype="0"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2000"/>
                                        <p:tgtEl>
                                          <p:spTgt spid="19"/>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125043"/>
                                        </p:tgtEl>
                                        <p:attrNameLst>
                                          <p:attrName>style.visibility</p:attrName>
                                        </p:attrNameLst>
                                      </p:cBhvr>
                                      <p:to>
                                        <p:strVal val="visible"/>
                                      </p:to>
                                    </p:set>
                                    <p:animEffect transition="in" filter="dissolve">
                                      <p:cBhvr>
                                        <p:cTn id="32" dur="500"/>
                                        <p:tgtEl>
                                          <p:spTgt spid="125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41" grpId="0" animBg="1"/>
      <p:bldP spid="125042" grpId="0" animBg="1"/>
      <p:bldP spid="125043" grpId="0" animBg="1"/>
      <p:bldP spid="125044" grpId="0" animBg="1"/>
      <p:bldP spid="125045" grpId="0" animBg="1"/>
      <p:bldP spid="1250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6740" name="Text Box 4"/>
          <p:cNvSpPr txBox="1">
            <a:spLocks noChangeArrowheads="1"/>
          </p:cNvSpPr>
          <p:nvPr/>
        </p:nvSpPr>
        <p:spPr bwMode="auto">
          <a:xfrm>
            <a:off x="668338" y="1049338"/>
            <a:ext cx="5736057" cy="769441"/>
          </a:xfrm>
          <a:prstGeom prst="rect">
            <a:avLst/>
          </a:prstGeom>
          <a:noFill/>
          <a:ln w="9525">
            <a:noFill/>
            <a:miter lim="800000"/>
            <a:headEnd/>
            <a:tailEnd/>
          </a:ln>
          <a:effectLst/>
        </p:spPr>
        <p:txBody>
          <a:bodyPr wrap="none">
            <a:spAutoFit/>
          </a:bodyPr>
          <a:lstStyle/>
          <a:p>
            <a:pPr algn="l">
              <a:defRPr/>
            </a:pPr>
            <a:endParaRPr lang="en-US" sz="400"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5 Official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Field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Inspection</a:t>
            </a:r>
          </a:p>
          <a:p>
            <a:pPr algn="l">
              <a:defRPr/>
            </a:pPr>
            <a:r>
              <a:rPr lang="en-US" sz="2000" dirty="0">
                <a:solidFill>
                  <a:schemeClr val="bg1"/>
                </a:solidFill>
                <a:effectLst>
                  <a:outerShdw blurRad="38100" dist="38100" dir="2700000" algn="tl">
                    <a:srgbClr val="000000"/>
                  </a:outerShdw>
                </a:effectLst>
                <a:latin typeface="Arial" charset="0"/>
              </a:rPr>
              <a:t>- Releases R and U to talk to the Head Coaches</a:t>
            </a:r>
          </a:p>
        </p:txBody>
      </p:sp>
      <p:sp>
        <p:nvSpPr>
          <p:cNvPr id="33797" name="Rectangle 5"/>
          <p:cNvSpPr>
            <a:spLocks noChangeArrowheads="1"/>
          </p:cNvSpPr>
          <p:nvPr/>
        </p:nvSpPr>
        <p:spPr bwMode="auto">
          <a:xfrm>
            <a:off x="757238" y="1935163"/>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379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1"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2"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3"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4"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05"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6"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754"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6755"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6756"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6757"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6758"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6759"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6760"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3814"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5" name="Rectangle 26"/>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16"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7"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8"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19"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0"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1"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2"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3"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4"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5"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6"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7"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775"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6776"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6777"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6778"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6779"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3833" name="Group 44"/>
          <p:cNvGrpSpPr>
            <a:grpSpLocks/>
          </p:cNvGrpSpPr>
          <p:nvPr/>
        </p:nvGrpSpPr>
        <p:grpSpPr bwMode="auto">
          <a:xfrm rot="5400000">
            <a:off x="2690019" y="6039644"/>
            <a:ext cx="217488" cy="730250"/>
            <a:chOff x="3204" y="3720"/>
            <a:chExt cx="113" cy="420"/>
          </a:xfrm>
        </p:grpSpPr>
        <p:grpSp>
          <p:nvGrpSpPr>
            <p:cNvPr id="33900" name="Group 45"/>
            <p:cNvGrpSpPr>
              <a:grpSpLocks/>
            </p:cNvGrpSpPr>
            <p:nvPr/>
          </p:nvGrpSpPr>
          <p:grpSpPr bwMode="auto">
            <a:xfrm>
              <a:off x="3204" y="3720"/>
              <a:ext cx="113" cy="420"/>
              <a:chOff x="3204" y="3708"/>
              <a:chExt cx="113" cy="420"/>
            </a:xfrm>
          </p:grpSpPr>
          <p:sp>
            <p:nvSpPr>
              <p:cNvPr id="33905"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906"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3901"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902"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903"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904"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3834" name="Group 52"/>
          <p:cNvGrpSpPr>
            <a:grpSpLocks/>
          </p:cNvGrpSpPr>
          <p:nvPr/>
        </p:nvGrpSpPr>
        <p:grpSpPr bwMode="auto">
          <a:xfrm rot="5400000">
            <a:off x="2997994" y="5963444"/>
            <a:ext cx="268288" cy="571500"/>
            <a:chOff x="3248" y="3589"/>
            <a:chExt cx="169" cy="360"/>
          </a:xfrm>
        </p:grpSpPr>
        <p:sp>
          <p:nvSpPr>
            <p:cNvPr id="33897"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98"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33899"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3835" name="Group 56"/>
          <p:cNvGrpSpPr>
            <a:grpSpLocks/>
          </p:cNvGrpSpPr>
          <p:nvPr/>
        </p:nvGrpSpPr>
        <p:grpSpPr bwMode="auto">
          <a:xfrm rot="5400000" flipH="1">
            <a:off x="2428081" y="5834857"/>
            <a:ext cx="192087" cy="730250"/>
            <a:chOff x="3204" y="3720"/>
            <a:chExt cx="113" cy="420"/>
          </a:xfrm>
        </p:grpSpPr>
        <p:grpSp>
          <p:nvGrpSpPr>
            <p:cNvPr id="33890" name="Group 57"/>
            <p:cNvGrpSpPr>
              <a:grpSpLocks/>
            </p:cNvGrpSpPr>
            <p:nvPr/>
          </p:nvGrpSpPr>
          <p:grpSpPr bwMode="auto">
            <a:xfrm>
              <a:off x="3204" y="3720"/>
              <a:ext cx="113" cy="420"/>
              <a:chOff x="3204" y="3708"/>
              <a:chExt cx="113" cy="420"/>
            </a:xfrm>
          </p:grpSpPr>
          <p:sp>
            <p:nvSpPr>
              <p:cNvPr id="33895"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96"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3891"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92"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93"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94"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3837" name="Group 68"/>
          <p:cNvGrpSpPr>
            <a:grpSpLocks/>
          </p:cNvGrpSpPr>
          <p:nvPr/>
        </p:nvGrpSpPr>
        <p:grpSpPr bwMode="auto">
          <a:xfrm>
            <a:off x="3938588" y="3854450"/>
            <a:ext cx="442912" cy="471488"/>
            <a:chOff x="3796" y="2871"/>
            <a:chExt cx="279" cy="297"/>
          </a:xfrm>
        </p:grpSpPr>
        <p:sp>
          <p:nvSpPr>
            <p:cNvPr id="33888" name="Rectangle 6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89" name="Text Box 7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33838" name="Group 74"/>
          <p:cNvGrpSpPr>
            <a:grpSpLocks/>
          </p:cNvGrpSpPr>
          <p:nvPr/>
        </p:nvGrpSpPr>
        <p:grpSpPr bwMode="auto">
          <a:xfrm>
            <a:off x="3938588" y="3330575"/>
            <a:ext cx="442912" cy="471488"/>
            <a:chOff x="3796" y="2871"/>
            <a:chExt cx="279" cy="297"/>
          </a:xfrm>
        </p:grpSpPr>
        <p:sp>
          <p:nvSpPr>
            <p:cNvPr id="33886" name="Rectangle 75"/>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87" name="Text Box 76"/>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33839" name="Line 86"/>
          <p:cNvSpPr>
            <a:spLocks noChangeShapeType="1"/>
          </p:cNvSpPr>
          <p:nvPr/>
        </p:nvSpPr>
        <p:spPr bwMode="auto">
          <a:xfrm>
            <a:off x="7935913"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0" name="Line 87"/>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1" name="Line 88"/>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825" name="Text Box 89"/>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6826" name="Text Box 90"/>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3844" name="Group 91"/>
          <p:cNvGrpSpPr>
            <a:grpSpLocks/>
          </p:cNvGrpSpPr>
          <p:nvPr/>
        </p:nvGrpSpPr>
        <p:grpSpPr bwMode="auto">
          <a:xfrm>
            <a:off x="152400" y="3403600"/>
            <a:ext cx="406400" cy="825500"/>
            <a:chOff x="0" y="2160"/>
            <a:chExt cx="256" cy="520"/>
          </a:xfrm>
        </p:grpSpPr>
        <p:sp>
          <p:nvSpPr>
            <p:cNvPr id="33883" name="Line 92"/>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84" name="Line 93"/>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85" name="Line 94"/>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3845" name="Line 95"/>
          <p:cNvSpPr>
            <a:spLocks noChangeShapeType="1"/>
          </p:cNvSpPr>
          <p:nvPr/>
        </p:nvSpPr>
        <p:spPr bwMode="auto">
          <a:xfrm>
            <a:off x="558800" y="3822700"/>
            <a:ext cx="165100"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6" name="Line 96"/>
          <p:cNvSpPr>
            <a:spLocks noChangeShapeType="1"/>
          </p:cNvSpPr>
          <p:nvPr/>
        </p:nvSpPr>
        <p:spPr bwMode="auto">
          <a:xfrm>
            <a:off x="84089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7" name="Text Box 97"/>
          <p:cNvSpPr txBox="1">
            <a:spLocks noChangeArrowheads="1"/>
          </p:cNvSpPr>
          <p:nvPr/>
        </p:nvSpPr>
        <p:spPr bwMode="auto">
          <a:xfrm>
            <a:off x="2555875" y="2703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16834" name="Text Box 98"/>
          <p:cNvSpPr txBox="1">
            <a:spLocks noChangeArrowheads="1"/>
          </p:cNvSpPr>
          <p:nvPr/>
        </p:nvSpPr>
        <p:spPr bwMode="auto">
          <a:xfrm>
            <a:off x="2582863" y="2436813"/>
            <a:ext cx="354012"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5" name="Text Box 99"/>
          <p:cNvSpPr txBox="1">
            <a:spLocks noChangeArrowheads="1"/>
          </p:cNvSpPr>
          <p:nvPr/>
        </p:nvSpPr>
        <p:spPr bwMode="auto">
          <a:xfrm>
            <a:off x="3435350" y="24257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6" name="Text Box 100"/>
          <p:cNvSpPr txBox="1">
            <a:spLocks noChangeArrowheads="1"/>
          </p:cNvSpPr>
          <p:nvPr/>
        </p:nvSpPr>
        <p:spPr bwMode="auto">
          <a:xfrm>
            <a:off x="4260850"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7" name="Text Box 101"/>
          <p:cNvSpPr txBox="1">
            <a:spLocks noChangeArrowheads="1"/>
          </p:cNvSpPr>
          <p:nvPr/>
        </p:nvSpPr>
        <p:spPr bwMode="auto">
          <a:xfrm>
            <a:off x="5111750" y="24511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8" name="Text Box 102"/>
          <p:cNvSpPr txBox="1">
            <a:spLocks noChangeArrowheads="1"/>
          </p:cNvSpPr>
          <p:nvPr/>
        </p:nvSpPr>
        <p:spPr bwMode="auto">
          <a:xfrm>
            <a:off x="5975350" y="24511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39" name="Text Box 103"/>
          <p:cNvSpPr txBox="1">
            <a:spLocks noChangeArrowheads="1"/>
          </p:cNvSpPr>
          <p:nvPr/>
        </p:nvSpPr>
        <p:spPr bwMode="auto">
          <a:xfrm>
            <a:off x="6851650"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16840" name="Text Box 104"/>
          <p:cNvSpPr txBox="1">
            <a:spLocks noChangeArrowheads="1"/>
          </p:cNvSpPr>
          <p:nvPr/>
        </p:nvSpPr>
        <p:spPr bwMode="auto">
          <a:xfrm>
            <a:off x="7753350"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pic>
        <p:nvPicPr>
          <p:cNvPr id="33855" name="Picture 114" descr="bill-cowher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875" y="3449638"/>
            <a:ext cx="8191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56"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57" name="Line 15"/>
          <p:cNvSpPr>
            <a:spLocks noChangeShapeType="1"/>
          </p:cNvSpPr>
          <p:nvPr/>
        </p:nvSpPr>
        <p:spPr bwMode="auto">
          <a:xfrm>
            <a:off x="52927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3858" name="Group 116"/>
          <p:cNvGrpSpPr>
            <a:grpSpLocks/>
          </p:cNvGrpSpPr>
          <p:nvPr/>
        </p:nvGrpSpPr>
        <p:grpSpPr bwMode="auto">
          <a:xfrm>
            <a:off x="3228975" y="6335713"/>
            <a:ext cx="647700" cy="215900"/>
            <a:chOff x="1880" y="3808"/>
            <a:chExt cx="408" cy="136"/>
          </a:xfrm>
        </p:grpSpPr>
        <p:sp>
          <p:nvSpPr>
            <p:cNvPr id="33880" name="Oval 117"/>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81" name="Oval 118"/>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82" name="Oval 119"/>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3859" name="Group 65"/>
          <p:cNvGrpSpPr>
            <a:grpSpLocks/>
          </p:cNvGrpSpPr>
          <p:nvPr/>
        </p:nvGrpSpPr>
        <p:grpSpPr bwMode="auto">
          <a:xfrm>
            <a:off x="517525" y="2895600"/>
            <a:ext cx="612775" cy="457200"/>
            <a:chOff x="2359" y="3560"/>
            <a:chExt cx="386" cy="288"/>
          </a:xfrm>
        </p:grpSpPr>
        <p:sp>
          <p:nvSpPr>
            <p:cNvPr id="33878" name="Rectangle 6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9" name="Text Box 6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33860" name="Group 77"/>
          <p:cNvGrpSpPr>
            <a:grpSpLocks/>
          </p:cNvGrpSpPr>
          <p:nvPr/>
        </p:nvGrpSpPr>
        <p:grpSpPr bwMode="auto">
          <a:xfrm>
            <a:off x="517525" y="5410200"/>
            <a:ext cx="612775" cy="457200"/>
            <a:chOff x="2359" y="3560"/>
            <a:chExt cx="386" cy="288"/>
          </a:xfrm>
        </p:grpSpPr>
        <p:sp>
          <p:nvSpPr>
            <p:cNvPr id="33876" name="Rectangle 7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7" name="Text Box 7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3861" name="Group 80"/>
          <p:cNvGrpSpPr>
            <a:grpSpLocks/>
          </p:cNvGrpSpPr>
          <p:nvPr/>
        </p:nvGrpSpPr>
        <p:grpSpPr bwMode="auto">
          <a:xfrm>
            <a:off x="538163" y="1889125"/>
            <a:ext cx="695325" cy="471488"/>
            <a:chOff x="598" y="1763"/>
            <a:chExt cx="438" cy="297"/>
          </a:xfrm>
        </p:grpSpPr>
        <p:sp>
          <p:nvSpPr>
            <p:cNvPr id="33874" name="Rectangle 81"/>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5" name="Text Box 82"/>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3862" name="Group 83"/>
          <p:cNvGrpSpPr>
            <a:grpSpLocks/>
          </p:cNvGrpSpPr>
          <p:nvPr/>
        </p:nvGrpSpPr>
        <p:grpSpPr bwMode="auto">
          <a:xfrm>
            <a:off x="527050" y="3613150"/>
            <a:ext cx="600075" cy="496888"/>
            <a:chOff x="589" y="2670"/>
            <a:chExt cx="378" cy="297"/>
          </a:xfrm>
        </p:grpSpPr>
        <p:sp>
          <p:nvSpPr>
            <p:cNvPr id="33872" name="Rectangle 84"/>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3" name="Text Box 85"/>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33863" name="Line 105"/>
          <p:cNvSpPr>
            <a:spLocks noChangeShapeType="1"/>
          </p:cNvSpPr>
          <p:nvPr/>
        </p:nvSpPr>
        <p:spPr bwMode="auto">
          <a:xfrm>
            <a:off x="1052513" y="1981200"/>
            <a:ext cx="1612900"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3864" name="Line 106"/>
          <p:cNvSpPr>
            <a:spLocks noChangeShapeType="1"/>
          </p:cNvSpPr>
          <p:nvPr/>
        </p:nvSpPr>
        <p:spPr bwMode="auto">
          <a:xfrm>
            <a:off x="1054100" y="5767388"/>
            <a:ext cx="1641475"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pic>
        <p:nvPicPr>
          <p:cNvPr id="33865" name="Picture 114" descr="Image result for transparent fhsaa logo"/>
          <p:cNvPicPr>
            <a:picLocks noChangeAspect="1" noChangeArrowheads="1"/>
          </p:cNvPicPr>
          <p:nvPr/>
        </p:nvPicPr>
        <p:blipFill>
          <a:blip r:embed="rId5">
            <a:lum bright="-26000"/>
            <a:extLst>
              <a:ext uri="{28A0092B-C50C-407E-A947-70E740481C1C}">
                <a14:useLocalDpi xmlns:a14="http://schemas.microsoft.com/office/drawing/2010/main" val="0"/>
              </a:ext>
            </a:extLst>
          </a:blip>
          <a:srcRect/>
          <a:stretch>
            <a:fillRect/>
          </a:stretch>
        </p:blipFill>
        <p:spPr bwMode="auto">
          <a:xfrm>
            <a:off x="796925" y="1793875"/>
            <a:ext cx="1131888"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866" name="Group 71"/>
          <p:cNvGrpSpPr>
            <a:grpSpLocks/>
          </p:cNvGrpSpPr>
          <p:nvPr/>
        </p:nvGrpSpPr>
        <p:grpSpPr bwMode="auto">
          <a:xfrm>
            <a:off x="504825" y="4445000"/>
            <a:ext cx="612775" cy="457200"/>
            <a:chOff x="2359" y="3560"/>
            <a:chExt cx="386" cy="288"/>
          </a:xfrm>
        </p:grpSpPr>
        <p:sp>
          <p:nvSpPr>
            <p:cNvPr id="33870" name="Rectangle 7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871" name="Text Box 7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33867" name="Line 110"/>
          <p:cNvSpPr>
            <a:spLocks noChangeShapeType="1"/>
          </p:cNvSpPr>
          <p:nvPr/>
        </p:nvSpPr>
        <p:spPr bwMode="auto">
          <a:xfrm>
            <a:off x="1027113" y="4648200"/>
            <a:ext cx="1652587"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3868" name="Line 109"/>
          <p:cNvSpPr>
            <a:spLocks noChangeShapeType="1"/>
          </p:cNvSpPr>
          <p:nvPr/>
        </p:nvSpPr>
        <p:spPr bwMode="auto">
          <a:xfrm>
            <a:off x="1039813" y="3848100"/>
            <a:ext cx="1631950"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3869" name="Line 108"/>
          <p:cNvSpPr>
            <a:spLocks noChangeShapeType="1"/>
          </p:cNvSpPr>
          <p:nvPr/>
        </p:nvSpPr>
        <p:spPr bwMode="auto">
          <a:xfrm>
            <a:off x="1052513" y="3136900"/>
            <a:ext cx="1611312" cy="0"/>
          </a:xfrm>
          <a:prstGeom prst="line">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 name="Text Box 3">
            <a:extLst>
              <a:ext uri="{FF2B5EF4-FFF2-40B4-BE49-F238E27FC236}">
                <a16:creationId xmlns:a16="http://schemas.microsoft.com/office/drawing/2014/main" id="{4706CC8B-424E-AF7A-8CCA-CED0F5A102E7}"/>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Walking the Field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8660" name="Text Box 4"/>
          <p:cNvSpPr txBox="1">
            <a:spLocks noChangeArrowheads="1"/>
          </p:cNvSpPr>
          <p:nvPr/>
        </p:nvSpPr>
        <p:spPr bwMode="auto">
          <a:xfrm>
            <a:off x="652463" y="1060450"/>
            <a:ext cx="2482850" cy="1158875"/>
          </a:xfrm>
          <a:prstGeom prst="rect">
            <a:avLst/>
          </a:prstGeom>
          <a:noFill/>
          <a:ln w="9525">
            <a:noFill/>
            <a:miter lim="800000"/>
            <a:headEnd/>
            <a:tailEnd/>
          </a:ln>
          <a:effectLst/>
        </p:spPr>
        <p:txBody>
          <a:bodyPr wrap="none">
            <a:spAutoFit/>
          </a:bodyPr>
          <a:lstStyle/>
          <a:p>
            <a:pPr algn="l">
              <a:defRPr/>
            </a:pPr>
            <a:r>
              <a:rPr lang="en-US" sz="2000" dirty="0">
                <a:solidFill>
                  <a:schemeClr val="bg1"/>
                </a:solidFill>
                <a:effectLst>
                  <a:outerShdw blurRad="38100" dist="38100" dir="2700000" algn="tl">
                    <a:srgbClr val="000000"/>
                  </a:outerShdw>
                </a:effectLst>
                <a:latin typeface="Arial" charset="0"/>
              </a:rPr>
              <a:t>“</a:t>
            </a:r>
            <a:r>
              <a:rPr lang="en-US" sz="2000" u="sng" dirty="0">
                <a:solidFill>
                  <a:schemeClr val="bg1"/>
                </a:solidFill>
                <a:effectLst>
                  <a:outerShdw blurRad="38100" dist="38100" dir="2700000" algn="tl">
                    <a:srgbClr val="000000"/>
                  </a:outerShdw>
                </a:effectLst>
                <a:latin typeface="Arial" charset="0"/>
              </a:rPr>
              <a:t>Stacked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Formation</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5301" name="Rectangle 5"/>
          <p:cNvSpPr>
            <a:spLocks noChangeArrowheads="1"/>
          </p:cNvSpPr>
          <p:nvPr/>
        </p:nvSpPr>
        <p:spPr bwMode="auto">
          <a:xfrm>
            <a:off x="764696" y="19589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5302"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3"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4"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5"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06"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07"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08"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09"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10" name="Line 14"/>
          <p:cNvSpPr>
            <a:spLocks noChangeShapeType="1"/>
          </p:cNvSpPr>
          <p:nvPr/>
        </p:nvSpPr>
        <p:spPr bwMode="auto">
          <a:xfrm>
            <a:off x="5284817" y="20478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1"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2"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73"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98674"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98675"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98676"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98677"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98678"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98679"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5320"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1"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5322"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3"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4"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5"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6"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7"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8"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9"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0"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1"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2"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33"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94"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8695"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8696"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8697"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8698"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5339" name="Group 43"/>
          <p:cNvGrpSpPr>
            <a:grpSpLocks/>
          </p:cNvGrpSpPr>
          <p:nvPr/>
        </p:nvGrpSpPr>
        <p:grpSpPr bwMode="auto">
          <a:xfrm>
            <a:off x="5219700" y="5969000"/>
            <a:ext cx="204788" cy="730250"/>
            <a:chOff x="3204" y="3720"/>
            <a:chExt cx="113" cy="420"/>
          </a:xfrm>
        </p:grpSpPr>
        <p:grpSp>
          <p:nvGrpSpPr>
            <p:cNvPr id="55413" name="Group 44"/>
            <p:cNvGrpSpPr>
              <a:grpSpLocks/>
            </p:cNvGrpSpPr>
            <p:nvPr/>
          </p:nvGrpSpPr>
          <p:grpSpPr bwMode="auto">
            <a:xfrm>
              <a:off x="3204" y="3720"/>
              <a:ext cx="113" cy="420"/>
              <a:chOff x="3204" y="3708"/>
              <a:chExt cx="113" cy="420"/>
            </a:xfrm>
          </p:grpSpPr>
          <p:sp>
            <p:nvSpPr>
              <p:cNvPr id="55418"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19"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5414"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15"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16"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17"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5340" name="Group 51"/>
          <p:cNvGrpSpPr>
            <a:grpSpLocks/>
          </p:cNvGrpSpPr>
          <p:nvPr/>
        </p:nvGrpSpPr>
        <p:grpSpPr bwMode="auto">
          <a:xfrm>
            <a:off x="5178425" y="5911850"/>
            <a:ext cx="268288" cy="571500"/>
            <a:chOff x="3248" y="3589"/>
            <a:chExt cx="169" cy="360"/>
          </a:xfrm>
        </p:grpSpPr>
        <p:sp>
          <p:nvSpPr>
            <p:cNvPr id="55410"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11"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5412"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5341" name="Group 55"/>
          <p:cNvGrpSpPr>
            <a:grpSpLocks/>
          </p:cNvGrpSpPr>
          <p:nvPr/>
        </p:nvGrpSpPr>
        <p:grpSpPr bwMode="auto">
          <a:xfrm>
            <a:off x="4367213" y="5961063"/>
            <a:ext cx="192087" cy="730250"/>
            <a:chOff x="3204" y="3720"/>
            <a:chExt cx="113" cy="420"/>
          </a:xfrm>
        </p:grpSpPr>
        <p:grpSp>
          <p:nvGrpSpPr>
            <p:cNvPr id="55403" name="Group 56"/>
            <p:cNvGrpSpPr>
              <a:grpSpLocks/>
            </p:cNvGrpSpPr>
            <p:nvPr/>
          </p:nvGrpSpPr>
          <p:grpSpPr bwMode="auto">
            <a:xfrm>
              <a:off x="3204" y="3720"/>
              <a:ext cx="113" cy="420"/>
              <a:chOff x="3204" y="3708"/>
              <a:chExt cx="113" cy="420"/>
            </a:xfrm>
          </p:grpSpPr>
          <p:sp>
            <p:nvSpPr>
              <p:cNvPr id="55408"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09"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5404"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05"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06"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407"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5342"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8720"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5345" name="Group 66"/>
          <p:cNvGrpSpPr>
            <a:grpSpLocks/>
          </p:cNvGrpSpPr>
          <p:nvPr/>
        </p:nvGrpSpPr>
        <p:grpSpPr bwMode="auto">
          <a:xfrm>
            <a:off x="2931319" y="1486395"/>
            <a:ext cx="612775" cy="457200"/>
            <a:chOff x="2359" y="3560"/>
            <a:chExt cx="386" cy="288"/>
          </a:xfrm>
        </p:grpSpPr>
        <p:sp>
          <p:nvSpPr>
            <p:cNvPr id="55401"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02"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5346" name="Group 69"/>
          <p:cNvGrpSpPr>
            <a:grpSpLocks/>
          </p:cNvGrpSpPr>
          <p:nvPr/>
        </p:nvGrpSpPr>
        <p:grpSpPr bwMode="auto">
          <a:xfrm>
            <a:off x="3821112" y="3682999"/>
            <a:ext cx="442912" cy="471488"/>
            <a:chOff x="3796" y="2871"/>
            <a:chExt cx="279" cy="297"/>
          </a:xfrm>
        </p:grpSpPr>
        <p:sp>
          <p:nvSpPr>
            <p:cNvPr id="55399"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400"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5347" name="Group 72"/>
          <p:cNvGrpSpPr>
            <a:grpSpLocks/>
          </p:cNvGrpSpPr>
          <p:nvPr/>
        </p:nvGrpSpPr>
        <p:grpSpPr bwMode="auto">
          <a:xfrm>
            <a:off x="2898775" y="5873750"/>
            <a:ext cx="612775" cy="457200"/>
            <a:chOff x="2359" y="3560"/>
            <a:chExt cx="386" cy="288"/>
          </a:xfrm>
        </p:grpSpPr>
        <p:sp>
          <p:nvSpPr>
            <p:cNvPr id="55397"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8"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5348" name="Group 75"/>
          <p:cNvGrpSpPr>
            <a:grpSpLocks/>
          </p:cNvGrpSpPr>
          <p:nvPr/>
        </p:nvGrpSpPr>
        <p:grpSpPr bwMode="auto">
          <a:xfrm>
            <a:off x="7275618" y="2525713"/>
            <a:ext cx="442912" cy="460375"/>
            <a:chOff x="3796" y="2871"/>
            <a:chExt cx="279" cy="297"/>
          </a:xfrm>
        </p:grpSpPr>
        <p:sp>
          <p:nvSpPr>
            <p:cNvPr id="55395" name="Rectangle 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6" name="Text Box 77"/>
            <p:cNvSpPr txBox="1">
              <a:spLocks noChangeArrowheads="1"/>
            </p:cNvSpPr>
            <p:nvPr/>
          </p:nvSpPr>
          <p:spPr bwMode="auto">
            <a:xfrm>
              <a:off x="3818" y="2871"/>
              <a:ext cx="194"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55349" name="Group 78"/>
          <p:cNvGrpSpPr>
            <a:grpSpLocks/>
          </p:cNvGrpSpPr>
          <p:nvPr/>
        </p:nvGrpSpPr>
        <p:grpSpPr bwMode="auto">
          <a:xfrm>
            <a:off x="5002213" y="5588000"/>
            <a:ext cx="612775" cy="457200"/>
            <a:chOff x="2359" y="3560"/>
            <a:chExt cx="386" cy="288"/>
          </a:xfrm>
        </p:grpSpPr>
        <p:sp>
          <p:nvSpPr>
            <p:cNvPr id="55393"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4"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5350" name="Group 81"/>
          <p:cNvGrpSpPr>
            <a:grpSpLocks/>
          </p:cNvGrpSpPr>
          <p:nvPr/>
        </p:nvGrpSpPr>
        <p:grpSpPr bwMode="auto">
          <a:xfrm>
            <a:off x="5035550" y="1685925"/>
            <a:ext cx="695325" cy="471488"/>
            <a:chOff x="598" y="1763"/>
            <a:chExt cx="438" cy="297"/>
          </a:xfrm>
        </p:grpSpPr>
        <p:sp>
          <p:nvSpPr>
            <p:cNvPr id="55391"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2"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5351"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2"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3"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4"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5"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56"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5357" name="Oval 93"/>
          <p:cNvSpPr>
            <a:spLocks noChangeAspect="1" noChangeArrowheads="1"/>
          </p:cNvSpPr>
          <p:nvPr/>
        </p:nvSpPr>
        <p:spPr bwMode="auto">
          <a:xfrm>
            <a:off x="5348288" y="52371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5358" name="Group 94"/>
          <p:cNvGrpSpPr>
            <a:grpSpLocks noChangeAspect="1"/>
          </p:cNvGrpSpPr>
          <p:nvPr/>
        </p:nvGrpSpPr>
        <p:grpSpPr bwMode="auto">
          <a:xfrm>
            <a:off x="5311775" y="4849813"/>
            <a:ext cx="542925" cy="336550"/>
            <a:chOff x="3058" y="2951"/>
            <a:chExt cx="428" cy="264"/>
          </a:xfrm>
        </p:grpSpPr>
        <p:sp>
          <p:nvSpPr>
            <p:cNvPr id="55389"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90"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5359" name="Group 97"/>
          <p:cNvGrpSpPr>
            <a:grpSpLocks noChangeAspect="1"/>
          </p:cNvGrpSpPr>
          <p:nvPr/>
        </p:nvGrpSpPr>
        <p:grpSpPr bwMode="auto">
          <a:xfrm>
            <a:off x="5335588" y="2652713"/>
            <a:ext cx="287337" cy="336550"/>
            <a:chOff x="3264" y="1559"/>
            <a:chExt cx="226" cy="264"/>
          </a:xfrm>
        </p:grpSpPr>
        <p:sp>
          <p:nvSpPr>
            <p:cNvPr id="55387"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88"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5360" name="Group 100"/>
          <p:cNvGrpSpPr>
            <a:grpSpLocks noChangeAspect="1"/>
          </p:cNvGrpSpPr>
          <p:nvPr/>
        </p:nvGrpSpPr>
        <p:grpSpPr bwMode="auto">
          <a:xfrm>
            <a:off x="5883275" y="2649538"/>
            <a:ext cx="274638" cy="336550"/>
            <a:chOff x="3855" y="2096"/>
            <a:chExt cx="217" cy="264"/>
          </a:xfrm>
        </p:grpSpPr>
        <p:sp>
          <p:nvSpPr>
            <p:cNvPr id="55385"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86"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5361" name="Group 103"/>
          <p:cNvGrpSpPr>
            <a:grpSpLocks noChangeAspect="1"/>
          </p:cNvGrpSpPr>
          <p:nvPr/>
        </p:nvGrpSpPr>
        <p:grpSpPr bwMode="auto">
          <a:xfrm>
            <a:off x="5613400" y="2652713"/>
            <a:ext cx="274638" cy="336550"/>
            <a:chOff x="3855" y="2096"/>
            <a:chExt cx="217" cy="264"/>
          </a:xfrm>
        </p:grpSpPr>
        <p:sp>
          <p:nvSpPr>
            <p:cNvPr id="55383"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84"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5362" name="Group 106"/>
          <p:cNvGrpSpPr>
            <a:grpSpLocks noChangeAspect="1"/>
          </p:cNvGrpSpPr>
          <p:nvPr/>
        </p:nvGrpSpPr>
        <p:grpSpPr bwMode="auto">
          <a:xfrm>
            <a:off x="5241925" y="3770313"/>
            <a:ext cx="357188" cy="211137"/>
            <a:chOff x="4240" y="2392"/>
            <a:chExt cx="244" cy="144"/>
          </a:xfrm>
        </p:grpSpPr>
        <p:sp>
          <p:nvSpPr>
            <p:cNvPr id="55377"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78"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79"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80"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81"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82"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8769" name="Line 113"/>
          <p:cNvSpPr>
            <a:spLocks noChangeShapeType="1"/>
          </p:cNvSpPr>
          <p:nvPr/>
        </p:nvSpPr>
        <p:spPr bwMode="auto">
          <a:xfrm flipV="1">
            <a:off x="3275014" y="5372099"/>
            <a:ext cx="2033586" cy="44926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98772" name="Line 116"/>
          <p:cNvSpPr>
            <a:spLocks noChangeShapeType="1"/>
          </p:cNvSpPr>
          <p:nvPr/>
        </p:nvSpPr>
        <p:spPr bwMode="auto">
          <a:xfrm flipH="1" flipV="1">
            <a:off x="5702300" y="5105400"/>
            <a:ext cx="63500" cy="482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98773" name="Line 117"/>
          <p:cNvSpPr>
            <a:spLocks noChangeShapeType="1"/>
          </p:cNvSpPr>
          <p:nvPr/>
        </p:nvSpPr>
        <p:spPr bwMode="auto">
          <a:xfrm flipV="1">
            <a:off x="5537200" y="5575300"/>
            <a:ext cx="234950" cy="1270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6" name="Text Box 123"/>
          <p:cNvSpPr txBox="1">
            <a:spLocks noChangeArrowheads="1"/>
          </p:cNvSpPr>
          <p:nvPr/>
        </p:nvSpPr>
        <p:spPr bwMode="auto">
          <a:xfrm>
            <a:off x="4775200" y="2290763"/>
            <a:ext cx="18224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No Formal Keys</a:t>
            </a:r>
          </a:p>
        </p:txBody>
      </p:sp>
      <p:sp>
        <p:nvSpPr>
          <p:cNvPr id="55367" name="Line 124"/>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69" name="Line 125"/>
          <p:cNvSpPr>
            <a:spLocks noChangeShapeType="1"/>
          </p:cNvSpPr>
          <p:nvPr/>
        </p:nvSpPr>
        <p:spPr bwMode="auto">
          <a:xfrm>
            <a:off x="3122613" y="32400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70" name="Line 126"/>
          <p:cNvSpPr>
            <a:spLocks noChangeShapeType="1"/>
          </p:cNvSpPr>
          <p:nvPr/>
        </p:nvSpPr>
        <p:spPr bwMode="auto">
          <a:xfrm>
            <a:off x="3122613" y="45354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84"/>
          <p:cNvGrpSpPr>
            <a:grpSpLocks/>
          </p:cNvGrpSpPr>
          <p:nvPr/>
        </p:nvGrpSpPr>
        <p:grpSpPr bwMode="auto">
          <a:xfrm>
            <a:off x="2468174" y="3683793"/>
            <a:ext cx="600075" cy="496888"/>
            <a:chOff x="589" y="2670"/>
            <a:chExt cx="378" cy="297"/>
          </a:xfrm>
        </p:grpSpPr>
        <p:sp>
          <p:nvSpPr>
            <p:cNvPr id="55373"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5374"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5372" name="Picture 124"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a:extLst>
              <a:ext uri="{FF2B5EF4-FFF2-40B4-BE49-F238E27FC236}">
                <a16:creationId xmlns:a16="http://schemas.microsoft.com/office/drawing/2014/main" id="{99CBBF27-544C-18F7-8804-A25734BB8583}"/>
              </a:ext>
            </a:extLst>
          </p:cNvPr>
          <p:cNvCxnSpPr>
            <a:cxnSpLocks/>
          </p:cNvCxnSpPr>
          <p:nvPr/>
        </p:nvCxnSpPr>
        <p:spPr bwMode="auto">
          <a:xfrm flipV="1">
            <a:off x="3086100" y="2906401"/>
            <a:ext cx="1984376" cy="80358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 name="Straight Arrow Connector 4">
            <a:extLst>
              <a:ext uri="{FF2B5EF4-FFF2-40B4-BE49-F238E27FC236}">
                <a16:creationId xmlns:a16="http://schemas.microsoft.com/office/drawing/2014/main" id="{13260936-9880-6262-DE3B-4AA073B48871}"/>
              </a:ext>
            </a:extLst>
          </p:cNvPr>
          <p:cNvCxnSpPr/>
          <p:nvPr/>
        </p:nvCxnSpPr>
        <p:spPr bwMode="auto">
          <a:xfrm>
            <a:off x="5435158" y="2219325"/>
            <a:ext cx="0" cy="20469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 name="Straight Arrow Connector 6">
            <a:extLst>
              <a:ext uri="{FF2B5EF4-FFF2-40B4-BE49-F238E27FC236}">
                <a16:creationId xmlns:a16="http://schemas.microsoft.com/office/drawing/2014/main" id="{763C9C05-59B1-B306-E63C-2FBEB146976B}"/>
              </a:ext>
            </a:extLst>
          </p:cNvPr>
          <p:cNvCxnSpPr/>
          <p:nvPr/>
        </p:nvCxnSpPr>
        <p:spPr bwMode="auto">
          <a:xfrm>
            <a:off x="3409951" y="2047875"/>
            <a:ext cx="1768474" cy="6328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 name="Text Box 3">
            <a:extLst>
              <a:ext uri="{FF2B5EF4-FFF2-40B4-BE49-F238E27FC236}">
                <a16:creationId xmlns:a16="http://schemas.microsoft.com/office/drawing/2014/main" id="{15D51762-92E3-D66F-2D29-15F3EFF6BBEB}"/>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8769"/>
                                        </p:tgtEl>
                                        <p:attrNameLst>
                                          <p:attrName>style.visibility</p:attrName>
                                        </p:attrNameLst>
                                      </p:cBhvr>
                                      <p:to>
                                        <p:strVal val="visible"/>
                                      </p:to>
                                    </p:set>
                                    <p:animEffect transition="in" filter="dissolve">
                                      <p:cBhvr>
                                        <p:cTn id="7" dur="500"/>
                                        <p:tgtEl>
                                          <p:spTgt spid="198769"/>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98773"/>
                                        </p:tgtEl>
                                        <p:attrNameLst>
                                          <p:attrName>style.visibility</p:attrName>
                                        </p:attrNameLst>
                                      </p:cBhvr>
                                      <p:to>
                                        <p:strVal val="visible"/>
                                      </p:to>
                                    </p:set>
                                    <p:animEffect transition="in" filter="dissolve">
                                      <p:cBhvr>
                                        <p:cTn id="15" dur="500"/>
                                        <p:tgtEl>
                                          <p:spTgt spid="198773"/>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98772"/>
                                        </p:tgtEl>
                                        <p:attrNameLst>
                                          <p:attrName>style.visibility</p:attrName>
                                        </p:attrNameLst>
                                      </p:cBhvr>
                                      <p:to>
                                        <p:strVal val="visible"/>
                                      </p:to>
                                    </p:set>
                                    <p:animEffect transition="in" filter="dissolve">
                                      <p:cBhvr>
                                        <p:cTn id="18" dur="500"/>
                                        <p:tgtEl>
                                          <p:spTgt spid="198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769" grpId="0" animBg="1"/>
      <p:bldP spid="198772" grpId="0" animBg="1"/>
      <p:bldP spid="19877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23" name="Line 3"/>
          <p:cNvSpPr>
            <a:spLocks noChangeShapeType="1"/>
          </p:cNvSpPr>
          <p:nvPr/>
        </p:nvSpPr>
        <p:spPr bwMode="auto">
          <a:xfrm>
            <a:off x="0" y="942975"/>
            <a:ext cx="9144000" cy="0"/>
          </a:xfrm>
          <a:prstGeom prst="line">
            <a:avLst/>
          </a:prstGeom>
          <a:noFill/>
          <a:ln w="76200" cmpd="dbl">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884" name="Text Box 4"/>
          <p:cNvSpPr txBox="1">
            <a:spLocks noChangeArrowheads="1"/>
          </p:cNvSpPr>
          <p:nvPr/>
        </p:nvSpPr>
        <p:spPr bwMode="auto">
          <a:xfrm>
            <a:off x="652463" y="1060450"/>
            <a:ext cx="2147887"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Double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Tight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End</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6325" name="Rectangle 5"/>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6326"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7"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8"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9"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0" name="Rectangle 10"/>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31" name="Rectangle 11"/>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32" name="Rectangle 12"/>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33" name="Rectangle 13"/>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34" name="Line 14"/>
          <p:cNvSpPr>
            <a:spLocks noChangeShapeType="1"/>
          </p:cNvSpPr>
          <p:nvPr/>
        </p:nvSpPr>
        <p:spPr bwMode="auto">
          <a:xfrm>
            <a:off x="5292725" y="19589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5" name="Line 15"/>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6" name="Line 16"/>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897" name="Text Box 17"/>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22898" name="Text Box 18"/>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22899" name="Text Box 19"/>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22900" name="Text Box 20"/>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22901" name="Text Box 21"/>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22902" name="Text Box 22"/>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22903" name="Text Box 23"/>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6344" name="Line 24"/>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5" name="Rectangle 25"/>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990099"/>
              </a:solidFill>
            </a:endParaRPr>
          </a:p>
        </p:txBody>
      </p:sp>
      <p:sp>
        <p:nvSpPr>
          <p:cNvPr id="56346" name="Line 26"/>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7" name="Line 27"/>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8" name="Line 28"/>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9" name="Line 29"/>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0" name="Line 30"/>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1" name="Line 31"/>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2" name="Line 32"/>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3" name="Line 33"/>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4" name="Line 34"/>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5" name="Line 35"/>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6" name="Line 36"/>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7" name="Line 37"/>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18" name="Text Box 38"/>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2919" name="Text Box 39"/>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2920" name="Text Box 40"/>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2921" name="Text Box 41"/>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22922" name="Text Box 42"/>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6363" name="Group 43"/>
          <p:cNvGrpSpPr>
            <a:grpSpLocks/>
          </p:cNvGrpSpPr>
          <p:nvPr/>
        </p:nvGrpSpPr>
        <p:grpSpPr bwMode="auto">
          <a:xfrm>
            <a:off x="5210175" y="5948363"/>
            <a:ext cx="204788" cy="730250"/>
            <a:chOff x="3204" y="3720"/>
            <a:chExt cx="113" cy="420"/>
          </a:xfrm>
        </p:grpSpPr>
        <p:grpSp>
          <p:nvGrpSpPr>
            <p:cNvPr id="56439" name="Group 44"/>
            <p:cNvGrpSpPr>
              <a:grpSpLocks/>
            </p:cNvGrpSpPr>
            <p:nvPr/>
          </p:nvGrpSpPr>
          <p:grpSpPr bwMode="auto">
            <a:xfrm>
              <a:off x="3204" y="3720"/>
              <a:ext cx="113" cy="420"/>
              <a:chOff x="3204" y="3708"/>
              <a:chExt cx="113" cy="420"/>
            </a:xfrm>
          </p:grpSpPr>
          <p:sp>
            <p:nvSpPr>
              <p:cNvPr id="56444"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45"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6440"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41"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42"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43"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6364" name="Group 51"/>
          <p:cNvGrpSpPr>
            <a:grpSpLocks/>
          </p:cNvGrpSpPr>
          <p:nvPr/>
        </p:nvGrpSpPr>
        <p:grpSpPr bwMode="auto">
          <a:xfrm>
            <a:off x="5168900" y="5891213"/>
            <a:ext cx="268288" cy="571500"/>
            <a:chOff x="3248" y="3589"/>
            <a:chExt cx="169" cy="360"/>
          </a:xfrm>
        </p:grpSpPr>
        <p:sp>
          <p:nvSpPr>
            <p:cNvPr id="56436"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37" name="Text Box 53"/>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56438"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6365" name="Group 55"/>
          <p:cNvGrpSpPr>
            <a:grpSpLocks/>
          </p:cNvGrpSpPr>
          <p:nvPr/>
        </p:nvGrpSpPr>
        <p:grpSpPr bwMode="auto">
          <a:xfrm>
            <a:off x="4357688" y="5940425"/>
            <a:ext cx="192087" cy="730250"/>
            <a:chOff x="3204" y="3720"/>
            <a:chExt cx="113" cy="420"/>
          </a:xfrm>
        </p:grpSpPr>
        <p:grpSp>
          <p:nvGrpSpPr>
            <p:cNvPr id="56429" name="Group 56"/>
            <p:cNvGrpSpPr>
              <a:grpSpLocks/>
            </p:cNvGrpSpPr>
            <p:nvPr/>
          </p:nvGrpSpPr>
          <p:grpSpPr bwMode="auto">
            <a:xfrm>
              <a:off x="3204" y="3720"/>
              <a:ext cx="113" cy="420"/>
              <a:chOff x="3204" y="3708"/>
              <a:chExt cx="113" cy="420"/>
            </a:xfrm>
          </p:grpSpPr>
          <p:sp>
            <p:nvSpPr>
              <p:cNvPr id="56434"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35"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6430"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31"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32"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33"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6366" name="Rectangle 63"/>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44" name="Text Box 64"/>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56369" name="Group 66"/>
          <p:cNvGrpSpPr>
            <a:grpSpLocks/>
          </p:cNvGrpSpPr>
          <p:nvPr/>
        </p:nvGrpSpPr>
        <p:grpSpPr bwMode="auto">
          <a:xfrm>
            <a:off x="2909887" y="1442098"/>
            <a:ext cx="612775" cy="457200"/>
            <a:chOff x="2359" y="3560"/>
            <a:chExt cx="386" cy="288"/>
          </a:xfrm>
        </p:grpSpPr>
        <p:sp>
          <p:nvSpPr>
            <p:cNvPr id="56427" name="Rectangle 6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8" name="Text Box 6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6370" name="Group 69"/>
          <p:cNvGrpSpPr>
            <a:grpSpLocks/>
          </p:cNvGrpSpPr>
          <p:nvPr/>
        </p:nvGrpSpPr>
        <p:grpSpPr bwMode="auto">
          <a:xfrm>
            <a:off x="3838353" y="3642364"/>
            <a:ext cx="442912" cy="471488"/>
            <a:chOff x="3796" y="2871"/>
            <a:chExt cx="279" cy="297"/>
          </a:xfrm>
        </p:grpSpPr>
        <p:sp>
          <p:nvSpPr>
            <p:cNvPr id="56425" name="Rectangle 7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6" name="Text Box 7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grpSp>
        <p:nvGrpSpPr>
          <p:cNvPr id="56371" name="Group 72"/>
          <p:cNvGrpSpPr>
            <a:grpSpLocks/>
          </p:cNvGrpSpPr>
          <p:nvPr/>
        </p:nvGrpSpPr>
        <p:grpSpPr bwMode="auto">
          <a:xfrm>
            <a:off x="2890838" y="5838784"/>
            <a:ext cx="612775" cy="457200"/>
            <a:chOff x="2359" y="3560"/>
            <a:chExt cx="386" cy="288"/>
          </a:xfrm>
        </p:grpSpPr>
        <p:sp>
          <p:nvSpPr>
            <p:cNvPr id="56423" name="Rectangle 7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4" name="Text Box 7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6372" name="Group 75"/>
          <p:cNvGrpSpPr>
            <a:grpSpLocks/>
          </p:cNvGrpSpPr>
          <p:nvPr/>
        </p:nvGrpSpPr>
        <p:grpSpPr bwMode="auto">
          <a:xfrm>
            <a:off x="7300119" y="2397919"/>
            <a:ext cx="442912" cy="471487"/>
            <a:chOff x="3796" y="2871"/>
            <a:chExt cx="279" cy="297"/>
          </a:xfrm>
        </p:grpSpPr>
        <p:sp>
          <p:nvSpPr>
            <p:cNvPr id="56421" name="Rectangle 7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2" name="Text Box 7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56373" name="Group 78"/>
          <p:cNvGrpSpPr>
            <a:grpSpLocks/>
          </p:cNvGrpSpPr>
          <p:nvPr/>
        </p:nvGrpSpPr>
        <p:grpSpPr bwMode="auto">
          <a:xfrm>
            <a:off x="5002213" y="5588000"/>
            <a:ext cx="612775" cy="457200"/>
            <a:chOff x="2359" y="3560"/>
            <a:chExt cx="386" cy="288"/>
          </a:xfrm>
        </p:grpSpPr>
        <p:sp>
          <p:nvSpPr>
            <p:cNvPr id="56419"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20"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6374" name="Group 81"/>
          <p:cNvGrpSpPr>
            <a:grpSpLocks/>
          </p:cNvGrpSpPr>
          <p:nvPr/>
        </p:nvGrpSpPr>
        <p:grpSpPr bwMode="auto">
          <a:xfrm>
            <a:off x="5035550" y="1685925"/>
            <a:ext cx="695325" cy="471488"/>
            <a:chOff x="598" y="1763"/>
            <a:chExt cx="438" cy="297"/>
          </a:xfrm>
        </p:grpSpPr>
        <p:sp>
          <p:nvSpPr>
            <p:cNvPr id="56417"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8"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6375" name="Rectangle 87"/>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76" name="Oval 88"/>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77" name="Oval 89"/>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78" name="Oval 90"/>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79" name="Oval 91"/>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80" name="Oval 92"/>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6381" name="Oval 93"/>
          <p:cNvSpPr>
            <a:spLocks noChangeAspect="1" noChangeArrowheads="1"/>
          </p:cNvSpPr>
          <p:nvPr/>
        </p:nvSpPr>
        <p:spPr bwMode="auto">
          <a:xfrm>
            <a:off x="6046788" y="37385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6382" name="Group 94"/>
          <p:cNvGrpSpPr>
            <a:grpSpLocks noChangeAspect="1"/>
          </p:cNvGrpSpPr>
          <p:nvPr/>
        </p:nvGrpSpPr>
        <p:grpSpPr bwMode="auto">
          <a:xfrm>
            <a:off x="5083175" y="4570413"/>
            <a:ext cx="542925" cy="336550"/>
            <a:chOff x="3058" y="2951"/>
            <a:chExt cx="428" cy="264"/>
          </a:xfrm>
        </p:grpSpPr>
        <p:sp>
          <p:nvSpPr>
            <p:cNvPr id="56415" name="Oval 95"/>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6" name="Text Box 96"/>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6383" name="Group 97"/>
          <p:cNvGrpSpPr>
            <a:grpSpLocks noChangeAspect="1"/>
          </p:cNvGrpSpPr>
          <p:nvPr/>
        </p:nvGrpSpPr>
        <p:grpSpPr bwMode="auto">
          <a:xfrm>
            <a:off x="5348288" y="2906713"/>
            <a:ext cx="287337" cy="336550"/>
            <a:chOff x="3264" y="1559"/>
            <a:chExt cx="226" cy="264"/>
          </a:xfrm>
        </p:grpSpPr>
        <p:sp>
          <p:nvSpPr>
            <p:cNvPr id="56413" name="Oval 98"/>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4" name="Text Box 99"/>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6384" name="Group 100"/>
          <p:cNvGrpSpPr>
            <a:grpSpLocks noChangeAspect="1"/>
          </p:cNvGrpSpPr>
          <p:nvPr/>
        </p:nvGrpSpPr>
        <p:grpSpPr bwMode="auto">
          <a:xfrm>
            <a:off x="6188075" y="3316288"/>
            <a:ext cx="274638" cy="336550"/>
            <a:chOff x="3855" y="2096"/>
            <a:chExt cx="217" cy="264"/>
          </a:xfrm>
        </p:grpSpPr>
        <p:sp>
          <p:nvSpPr>
            <p:cNvPr id="56411" name="Oval 101"/>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2" name="Text Box 102"/>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6385" name="Group 103"/>
          <p:cNvGrpSpPr>
            <a:grpSpLocks noChangeAspect="1"/>
          </p:cNvGrpSpPr>
          <p:nvPr/>
        </p:nvGrpSpPr>
        <p:grpSpPr bwMode="auto">
          <a:xfrm>
            <a:off x="6226175" y="4065588"/>
            <a:ext cx="274638" cy="336550"/>
            <a:chOff x="3855" y="2096"/>
            <a:chExt cx="217" cy="264"/>
          </a:xfrm>
        </p:grpSpPr>
        <p:sp>
          <p:nvSpPr>
            <p:cNvPr id="56409" name="Oval 104"/>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10" name="Text Box 105"/>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6386" name="Group 106"/>
          <p:cNvGrpSpPr>
            <a:grpSpLocks noChangeAspect="1"/>
          </p:cNvGrpSpPr>
          <p:nvPr/>
        </p:nvGrpSpPr>
        <p:grpSpPr bwMode="auto">
          <a:xfrm>
            <a:off x="5241925" y="3770313"/>
            <a:ext cx="357188" cy="211137"/>
            <a:chOff x="4240" y="2392"/>
            <a:chExt cx="244" cy="144"/>
          </a:xfrm>
        </p:grpSpPr>
        <p:sp>
          <p:nvSpPr>
            <p:cNvPr id="56403" name="AutoShape 107"/>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04" name="Line 108"/>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05" name="Line 109"/>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06" name="Line 110"/>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07" name="Line 111"/>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408" name="Line 112"/>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93" name="Line 113"/>
          <p:cNvSpPr>
            <a:spLocks noChangeShapeType="1"/>
          </p:cNvSpPr>
          <p:nvPr/>
        </p:nvSpPr>
        <p:spPr bwMode="auto">
          <a:xfrm flipV="1">
            <a:off x="3286124" y="4787900"/>
            <a:ext cx="2022476" cy="97631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4" name="Line 114"/>
          <p:cNvSpPr>
            <a:spLocks noChangeShapeType="1"/>
          </p:cNvSpPr>
          <p:nvPr/>
        </p:nvSpPr>
        <p:spPr bwMode="auto">
          <a:xfrm>
            <a:off x="3290889" y="1956448"/>
            <a:ext cx="2019299" cy="101694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5" name="Line 115"/>
          <p:cNvSpPr>
            <a:spLocks noChangeShapeType="1"/>
          </p:cNvSpPr>
          <p:nvPr/>
        </p:nvSpPr>
        <p:spPr bwMode="auto">
          <a:xfrm flipV="1">
            <a:off x="3073432" y="3060699"/>
            <a:ext cx="2247868" cy="684213"/>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6" name="Line 116"/>
          <p:cNvSpPr>
            <a:spLocks noChangeShapeType="1"/>
          </p:cNvSpPr>
          <p:nvPr/>
        </p:nvSpPr>
        <p:spPr bwMode="auto">
          <a:xfrm flipV="1">
            <a:off x="5549900" y="4343400"/>
            <a:ext cx="711200" cy="12446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8" name="Line 118"/>
          <p:cNvSpPr>
            <a:spLocks noChangeShapeType="1"/>
          </p:cNvSpPr>
          <p:nvPr/>
        </p:nvSpPr>
        <p:spPr bwMode="auto">
          <a:xfrm>
            <a:off x="5448300" y="2159000"/>
            <a:ext cx="635000" cy="15748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22999" name="Line 119"/>
          <p:cNvSpPr>
            <a:spLocks noChangeShapeType="1"/>
          </p:cNvSpPr>
          <p:nvPr/>
        </p:nvSpPr>
        <p:spPr bwMode="auto">
          <a:xfrm>
            <a:off x="5437188" y="2160588"/>
            <a:ext cx="812800" cy="11557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56393" name="Line 126"/>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95" name="Line 127"/>
          <p:cNvSpPr>
            <a:spLocks noChangeShapeType="1"/>
          </p:cNvSpPr>
          <p:nvPr/>
        </p:nvSpPr>
        <p:spPr bwMode="auto">
          <a:xfrm>
            <a:off x="3117850" y="32321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96" name="Line 128"/>
          <p:cNvSpPr>
            <a:spLocks noChangeShapeType="1"/>
          </p:cNvSpPr>
          <p:nvPr/>
        </p:nvSpPr>
        <p:spPr bwMode="auto">
          <a:xfrm>
            <a:off x="3117850" y="45275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84"/>
          <p:cNvGrpSpPr>
            <a:grpSpLocks/>
          </p:cNvGrpSpPr>
          <p:nvPr/>
        </p:nvGrpSpPr>
        <p:grpSpPr bwMode="auto">
          <a:xfrm>
            <a:off x="2467006" y="3568701"/>
            <a:ext cx="600075" cy="496887"/>
            <a:chOff x="589" y="2670"/>
            <a:chExt cx="378" cy="297"/>
          </a:xfrm>
        </p:grpSpPr>
        <p:sp>
          <p:nvSpPr>
            <p:cNvPr id="56399" name="Rectangle 85"/>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400" name="Text Box 86"/>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pic>
        <p:nvPicPr>
          <p:cNvPr id="56398" name="Picture 125"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423A0A41-3706-CF74-E3AA-A0F4BA36914A}"/>
              </a:ext>
            </a:extLst>
          </p:cNvPr>
          <p:cNvSpPr txBox="1">
            <a:spLocks noChangeArrowheads="1"/>
          </p:cNvSpPr>
          <p:nvPr/>
        </p:nvSpPr>
        <p:spPr bwMode="auto">
          <a:xfrm>
            <a:off x="2743198" y="204477"/>
            <a:ext cx="6283049" cy="523220"/>
          </a:xfrm>
          <a:prstGeom prst="rect">
            <a:avLst/>
          </a:prstGeom>
          <a:noFill/>
          <a:ln w="9525">
            <a:noFill/>
            <a:miter lim="800000"/>
            <a:headEnd/>
            <a:tailEnd/>
          </a:ln>
          <a:effectLst/>
        </p:spPr>
        <p:txBody>
          <a:bodyPr wrap="square">
            <a:spAutoFit/>
          </a:bodyPr>
          <a:lstStyle/>
          <a:p>
            <a:pPr algn="ctr">
              <a:defRPr/>
            </a:pPr>
            <a:r>
              <a:rPr lang="en-US" sz="2800" dirty="0">
                <a:solidFill>
                  <a:srgbClr val="FFCC00"/>
                </a:solidFill>
                <a:effectLst>
                  <a:outerShdw blurRad="38100" dist="38100" dir="2700000" algn="tl">
                    <a:srgbClr val="000000"/>
                  </a:outerShdw>
                </a:effectLst>
                <a:latin typeface="Arial" charset="0"/>
              </a:rPr>
              <a:t>Initial Keys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94"/>
                                        </p:tgtEl>
                                        <p:attrNameLst>
                                          <p:attrName>style.visibility</p:attrName>
                                        </p:attrNameLst>
                                      </p:cBhvr>
                                      <p:to>
                                        <p:strVal val="visible"/>
                                      </p:to>
                                    </p:set>
                                    <p:animEffect transition="in" filter="dissolve">
                                      <p:cBhvr>
                                        <p:cTn id="7" dur="500"/>
                                        <p:tgtEl>
                                          <p:spTgt spid="122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93"/>
                                        </p:tgtEl>
                                        <p:attrNameLst>
                                          <p:attrName>style.visibility</p:attrName>
                                        </p:attrNameLst>
                                      </p:cBhvr>
                                      <p:to>
                                        <p:strVal val="visible"/>
                                      </p:to>
                                    </p:set>
                                    <p:animEffect transition="in" filter="dissolve">
                                      <p:cBhvr>
                                        <p:cTn id="12" dur="500"/>
                                        <p:tgtEl>
                                          <p:spTgt spid="122993"/>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2000"/>
                                        <p:tgtEl>
                                          <p:spTgt spid="19"/>
                                        </p:tgtEl>
                                      </p:cBhvr>
                                    </p:animEffect>
                                  </p:childTnLst>
                                </p:cTn>
                              </p:par>
                            </p:childTnLst>
                          </p:cTn>
                        </p:par>
                        <p:par>
                          <p:cTn id="16" fill="hold" nodeType="afterGroup">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122995"/>
                                        </p:tgtEl>
                                        <p:attrNameLst>
                                          <p:attrName>style.visibility</p:attrName>
                                        </p:attrNameLst>
                                      </p:cBhvr>
                                      <p:to>
                                        <p:strVal val="visible"/>
                                      </p:to>
                                    </p:set>
                                    <p:animEffect transition="in" filter="dissolve">
                                      <p:cBhvr>
                                        <p:cTn id="19" dur="500"/>
                                        <p:tgtEl>
                                          <p:spTgt spid="12299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22998"/>
                                        </p:tgtEl>
                                        <p:attrNameLst>
                                          <p:attrName>style.visibility</p:attrName>
                                        </p:attrNameLst>
                                      </p:cBhvr>
                                      <p:to>
                                        <p:strVal val="visible"/>
                                      </p:to>
                                    </p:set>
                                    <p:animEffect transition="in" filter="dissolve">
                                      <p:cBhvr>
                                        <p:cTn id="24" dur="500"/>
                                        <p:tgtEl>
                                          <p:spTgt spid="122998"/>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22999"/>
                                        </p:tgtEl>
                                        <p:attrNameLst>
                                          <p:attrName>style.visibility</p:attrName>
                                        </p:attrNameLst>
                                      </p:cBhvr>
                                      <p:to>
                                        <p:strVal val="visible"/>
                                      </p:to>
                                    </p:set>
                                    <p:animEffect transition="in" filter="dissolve">
                                      <p:cBhvr>
                                        <p:cTn id="27" dur="500"/>
                                        <p:tgtEl>
                                          <p:spTgt spid="1229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2996"/>
                                        </p:tgtEl>
                                        <p:attrNameLst>
                                          <p:attrName>style.visibility</p:attrName>
                                        </p:attrNameLst>
                                      </p:cBhvr>
                                      <p:to>
                                        <p:strVal val="visible"/>
                                      </p:to>
                                    </p:set>
                                    <p:animEffect transition="in" filter="dissolve">
                                      <p:cBhvr>
                                        <p:cTn id="32" dur="500"/>
                                        <p:tgtEl>
                                          <p:spTgt spid="122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3" grpId="0" animBg="1"/>
      <p:bldP spid="122994" grpId="0" animBg="1"/>
      <p:bldP spid="122995" grpId="0" animBg="1"/>
      <p:bldP spid="122996" grpId="0" animBg="1"/>
      <p:bldP spid="122998" grpId="0" animBg="1"/>
      <p:bldP spid="12299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199" y="1600200"/>
            <a:ext cx="8418443" cy="4525963"/>
          </a:xfrm>
        </p:spPr>
        <p:txBody>
          <a:bodyPr/>
          <a:lstStyle/>
          <a:p>
            <a:pPr marL="914400" lvl="1" indent="-514350">
              <a:buFont typeface="+mj-lt"/>
              <a:buAutoNum type="arabicPeriod"/>
            </a:pPr>
            <a:r>
              <a:rPr lang="en-US" sz="2400" dirty="0">
                <a:solidFill>
                  <a:schemeClr val="bg1">
                    <a:lumMod val="95000"/>
                  </a:schemeClr>
                </a:solidFill>
              </a:rPr>
              <a:t>Dead ball spot - covering official use sharp </a:t>
            </a:r>
            <a:br>
              <a:rPr lang="en-US" sz="2400" dirty="0">
                <a:solidFill>
                  <a:schemeClr val="bg1">
                    <a:lumMod val="95000"/>
                  </a:schemeClr>
                </a:solidFill>
              </a:rPr>
            </a:br>
            <a:r>
              <a:rPr lang="en-US" sz="2400" dirty="0">
                <a:solidFill>
                  <a:schemeClr val="bg1">
                    <a:lumMod val="95000"/>
                  </a:schemeClr>
                </a:solidFill>
              </a:rPr>
              <a:t>90-degree angles.</a:t>
            </a:r>
          </a:p>
          <a:p>
            <a:pPr marL="914400" lvl="1" indent="-514350">
              <a:buFont typeface="+mj-lt"/>
              <a:buAutoNum type="arabicPeriod"/>
            </a:pPr>
            <a:r>
              <a:rPr lang="en-US" sz="2400" dirty="0">
                <a:solidFill>
                  <a:schemeClr val="bg1">
                    <a:lumMod val="95000"/>
                  </a:schemeClr>
                </a:solidFill>
              </a:rPr>
              <a:t>Concentrate on keys and point of attack.</a:t>
            </a:r>
          </a:p>
          <a:p>
            <a:pPr marL="914400" lvl="1" indent="-514350">
              <a:buFont typeface="+mj-lt"/>
              <a:buAutoNum type="arabicPeriod"/>
            </a:pPr>
            <a:r>
              <a:rPr lang="en-US" sz="2400" dirty="0">
                <a:solidFill>
                  <a:schemeClr val="bg1">
                    <a:lumMod val="95000"/>
                  </a:schemeClr>
                </a:solidFill>
              </a:rPr>
              <a:t>Free-blocking zone.</a:t>
            </a:r>
          </a:p>
          <a:p>
            <a:pPr marL="914400" lvl="1" indent="-514350">
              <a:buFont typeface="+mj-lt"/>
              <a:buAutoNum type="arabicPeriod"/>
            </a:pPr>
            <a:r>
              <a:rPr lang="en-US" sz="2400" dirty="0">
                <a:solidFill>
                  <a:schemeClr val="bg1">
                    <a:lumMod val="95000"/>
                  </a:schemeClr>
                </a:solidFill>
              </a:rPr>
              <a:t>False starts: "whistle" shut down play.</a:t>
            </a:r>
          </a:p>
          <a:p>
            <a:pPr marL="914400" lvl="1" indent="-514350">
              <a:buFont typeface="+mj-lt"/>
              <a:buAutoNum type="arabicPeriod"/>
            </a:pPr>
            <a:r>
              <a:rPr lang="en-US" sz="2400" dirty="0">
                <a:solidFill>
                  <a:schemeClr val="bg1">
                    <a:lumMod val="95000"/>
                  </a:schemeClr>
                </a:solidFill>
              </a:rPr>
              <a:t>"Hurry Up" offense.</a:t>
            </a:r>
          </a:p>
          <a:p>
            <a:pPr marL="914400" lvl="1" indent="-514350">
              <a:buFont typeface="+mj-lt"/>
              <a:buAutoNum type="arabicPeriod"/>
            </a:pPr>
            <a:r>
              <a:rPr lang="en-US" sz="2400" dirty="0">
                <a:solidFill>
                  <a:schemeClr val="bg1">
                    <a:lumMod val="95000"/>
                  </a:schemeClr>
                </a:solidFill>
              </a:rPr>
              <a:t>Multiple flags - take your time, get it right.</a:t>
            </a:r>
          </a:p>
        </p:txBody>
      </p:sp>
      <p:sp>
        <p:nvSpPr>
          <p:cNvPr id="5" name="Text Box 3">
            <a:extLst>
              <a:ext uri="{FF2B5EF4-FFF2-40B4-BE49-F238E27FC236}">
                <a16:creationId xmlns:a16="http://schemas.microsoft.com/office/drawing/2014/main" id="{F4FCB2D4-8D0B-6ED8-781C-8B921C4F0510}"/>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292942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rot="-5400000">
            <a:off x="5972175" y="57150"/>
            <a:ext cx="37465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72" name="Rectangle 5"/>
          <p:cNvSpPr>
            <a:spLocks noChangeArrowheads="1"/>
          </p:cNvSpPr>
          <p:nvPr/>
        </p:nvSpPr>
        <p:spPr bwMode="auto">
          <a:xfrm>
            <a:off x="525462" y="2093913"/>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58453" name="Picture 132"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620399" y="1982450"/>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Line 6"/>
          <p:cNvSpPr>
            <a:spLocks noChangeShapeType="1"/>
          </p:cNvSpPr>
          <p:nvPr/>
        </p:nvSpPr>
        <p:spPr bwMode="auto">
          <a:xfrm>
            <a:off x="2016125" y="21129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4" name="Line 7"/>
          <p:cNvSpPr>
            <a:spLocks noChangeShapeType="1"/>
          </p:cNvSpPr>
          <p:nvPr/>
        </p:nvSpPr>
        <p:spPr bwMode="auto">
          <a:xfrm>
            <a:off x="2778125" y="21129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5" name="Line 8"/>
          <p:cNvSpPr>
            <a:spLocks noChangeShapeType="1"/>
          </p:cNvSpPr>
          <p:nvPr/>
        </p:nvSpPr>
        <p:spPr bwMode="auto">
          <a:xfrm>
            <a:off x="3616325" y="21129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6" name="Line 9"/>
          <p:cNvSpPr>
            <a:spLocks noChangeShapeType="1"/>
          </p:cNvSpPr>
          <p:nvPr/>
        </p:nvSpPr>
        <p:spPr bwMode="auto">
          <a:xfrm>
            <a:off x="4454525" y="21129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7" name="Rectangle 10"/>
          <p:cNvSpPr>
            <a:spLocks noChangeAspect="1" noChangeArrowheads="1"/>
          </p:cNvSpPr>
          <p:nvPr/>
        </p:nvSpPr>
        <p:spPr bwMode="auto">
          <a:xfrm>
            <a:off x="1939925" y="19605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78" name="Rectangle 11"/>
          <p:cNvSpPr>
            <a:spLocks noChangeAspect="1" noChangeArrowheads="1"/>
          </p:cNvSpPr>
          <p:nvPr/>
        </p:nvSpPr>
        <p:spPr bwMode="auto">
          <a:xfrm>
            <a:off x="1939925" y="59991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572" name="Rectangle 12"/>
          <p:cNvSpPr>
            <a:spLocks noChangeAspect="1" noChangeArrowheads="1"/>
          </p:cNvSpPr>
          <p:nvPr/>
        </p:nvSpPr>
        <p:spPr bwMode="auto">
          <a:xfrm>
            <a:off x="720725" y="19605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80" name="Rectangle 13"/>
          <p:cNvSpPr>
            <a:spLocks noChangeAspect="1" noChangeArrowheads="1"/>
          </p:cNvSpPr>
          <p:nvPr/>
        </p:nvSpPr>
        <p:spPr bwMode="auto">
          <a:xfrm>
            <a:off x="720725" y="59991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81" name="Line 14"/>
          <p:cNvSpPr>
            <a:spLocks noChangeShapeType="1"/>
          </p:cNvSpPr>
          <p:nvPr/>
        </p:nvSpPr>
        <p:spPr bwMode="auto">
          <a:xfrm>
            <a:off x="5292725" y="2108200"/>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2" name="Line 15"/>
          <p:cNvSpPr>
            <a:spLocks noChangeShapeType="1"/>
          </p:cNvSpPr>
          <p:nvPr/>
        </p:nvSpPr>
        <p:spPr bwMode="auto">
          <a:xfrm>
            <a:off x="6156325" y="21097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3" name="Line 16"/>
          <p:cNvSpPr>
            <a:spLocks noChangeShapeType="1"/>
          </p:cNvSpPr>
          <p:nvPr/>
        </p:nvSpPr>
        <p:spPr bwMode="auto">
          <a:xfrm>
            <a:off x="7029450" y="21097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577" name="Text Box 17"/>
          <p:cNvSpPr txBox="1">
            <a:spLocks noChangeArrowheads="1"/>
          </p:cNvSpPr>
          <p:nvPr/>
        </p:nvSpPr>
        <p:spPr bwMode="auto">
          <a:xfrm>
            <a:off x="5508625" y="828675"/>
            <a:ext cx="122555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94578" name="Text Box 18"/>
          <p:cNvSpPr txBox="1">
            <a:spLocks noChangeArrowheads="1"/>
          </p:cNvSpPr>
          <p:nvPr/>
        </p:nvSpPr>
        <p:spPr bwMode="auto">
          <a:xfrm>
            <a:off x="2390775" y="51339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94579" name="Text Box 19"/>
          <p:cNvSpPr txBox="1">
            <a:spLocks noChangeArrowheads="1"/>
          </p:cNvSpPr>
          <p:nvPr/>
        </p:nvSpPr>
        <p:spPr bwMode="auto">
          <a:xfrm>
            <a:off x="3216275" y="51085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94580" name="Text Box 20"/>
          <p:cNvSpPr txBox="1">
            <a:spLocks noChangeArrowheads="1"/>
          </p:cNvSpPr>
          <p:nvPr/>
        </p:nvSpPr>
        <p:spPr bwMode="auto">
          <a:xfrm>
            <a:off x="4067175" y="51339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94581" name="Text Box 21"/>
          <p:cNvSpPr txBox="1">
            <a:spLocks noChangeArrowheads="1"/>
          </p:cNvSpPr>
          <p:nvPr/>
        </p:nvSpPr>
        <p:spPr bwMode="auto">
          <a:xfrm>
            <a:off x="4892675" y="51339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94582" name="Text Box 22"/>
          <p:cNvSpPr txBox="1">
            <a:spLocks noChangeArrowheads="1"/>
          </p:cNvSpPr>
          <p:nvPr/>
        </p:nvSpPr>
        <p:spPr bwMode="auto">
          <a:xfrm>
            <a:off x="5765800" y="51371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94583" name="Text Box 23"/>
          <p:cNvSpPr txBox="1">
            <a:spLocks noChangeArrowheads="1"/>
          </p:cNvSpPr>
          <p:nvPr/>
        </p:nvSpPr>
        <p:spPr bwMode="auto">
          <a:xfrm>
            <a:off x="6635750" y="51212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8391" name="Line 24"/>
          <p:cNvSpPr>
            <a:spLocks noChangeShapeType="1"/>
          </p:cNvSpPr>
          <p:nvPr/>
        </p:nvSpPr>
        <p:spPr bwMode="auto">
          <a:xfrm>
            <a:off x="4051300" y="5995988"/>
            <a:ext cx="1588"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2" name="Rectangle 25"/>
          <p:cNvSpPr>
            <a:spLocks noChangeArrowheads="1"/>
          </p:cNvSpPr>
          <p:nvPr/>
        </p:nvSpPr>
        <p:spPr bwMode="auto">
          <a:xfrm>
            <a:off x="4064000" y="5999163"/>
            <a:ext cx="43434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393" name="Line 26"/>
          <p:cNvSpPr>
            <a:spLocks noChangeShapeType="1"/>
          </p:cNvSpPr>
          <p:nvPr/>
        </p:nvSpPr>
        <p:spPr bwMode="auto">
          <a:xfrm>
            <a:off x="2692400" y="341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4" name="Line 27"/>
          <p:cNvSpPr>
            <a:spLocks noChangeShapeType="1"/>
          </p:cNvSpPr>
          <p:nvPr/>
        </p:nvSpPr>
        <p:spPr bwMode="auto">
          <a:xfrm>
            <a:off x="2692400" y="47132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5" name="Line 28"/>
          <p:cNvSpPr>
            <a:spLocks noChangeShapeType="1"/>
          </p:cNvSpPr>
          <p:nvPr/>
        </p:nvSpPr>
        <p:spPr bwMode="auto">
          <a:xfrm>
            <a:off x="3543300" y="3405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6" name="Line 29"/>
          <p:cNvSpPr>
            <a:spLocks noChangeShapeType="1"/>
          </p:cNvSpPr>
          <p:nvPr/>
        </p:nvSpPr>
        <p:spPr bwMode="auto">
          <a:xfrm>
            <a:off x="3543300" y="47005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7" name="Line 30"/>
          <p:cNvSpPr>
            <a:spLocks noChangeShapeType="1"/>
          </p:cNvSpPr>
          <p:nvPr/>
        </p:nvSpPr>
        <p:spPr bwMode="auto">
          <a:xfrm>
            <a:off x="4381500" y="341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8" name="Line 31"/>
          <p:cNvSpPr>
            <a:spLocks noChangeShapeType="1"/>
          </p:cNvSpPr>
          <p:nvPr/>
        </p:nvSpPr>
        <p:spPr bwMode="auto">
          <a:xfrm>
            <a:off x="4381500" y="47132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9" name="Line 32"/>
          <p:cNvSpPr>
            <a:spLocks noChangeShapeType="1"/>
          </p:cNvSpPr>
          <p:nvPr/>
        </p:nvSpPr>
        <p:spPr bwMode="auto">
          <a:xfrm>
            <a:off x="5219700" y="341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0" name="Line 33"/>
          <p:cNvSpPr>
            <a:spLocks noChangeShapeType="1"/>
          </p:cNvSpPr>
          <p:nvPr/>
        </p:nvSpPr>
        <p:spPr bwMode="auto">
          <a:xfrm>
            <a:off x="5219700" y="47132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1" name="Line 34"/>
          <p:cNvSpPr>
            <a:spLocks noChangeShapeType="1"/>
          </p:cNvSpPr>
          <p:nvPr/>
        </p:nvSpPr>
        <p:spPr bwMode="auto">
          <a:xfrm>
            <a:off x="6070600" y="34178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2" name="Line 35"/>
          <p:cNvSpPr>
            <a:spLocks noChangeShapeType="1"/>
          </p:cNvSpPr>
          <p:nvPr/>
        </p:nvSpPr>
        <p:spPr bwMode="auto">
          <a:xfrm>
            <a:off x="6070600" y="47132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3" name="Line 36"/>
          <p:cNvSpPr>
            <a:spLocks noChangeShapeType="1"/>
          </p:cNvSpPr>
          <p:nvPr/>
        </p:nvSpPr>
        <p:spPr bwMode="auto">
          <a:xfrm>
            <a:off x="6946900" y="34305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4" name="Line 37"/>
          <p:cNvSpPr>
            <a:spLocks noChangeShapeType="1"/>
          </p:cNvSpPr>
          <p:nvPr/>
        </p:nvSpPr>
        <p:spPr bwMode="auto">
          <a:xfrm>
            <a:off x="6946900" y="47259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598" name="Text Box 38"/>
          <p:cNvSpPr txBox="1">
            <a:spLocks noChangeArrowheads="1"/>
          </p:cNvSpPr>
          <p:nvPr/>
        </p:nvSpPr>
        <p:spPr bwMode="auto">
          <a:xfrm>
            <a:off x="2339975" y="51816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4599" name="Text Box 39"/>
          <p:cNvSpPr txBox="1">
            <a:spLocks noChangeArrowheads="1"/>
          </p:cNvSpPr>
          <p:nvPr/>
        </p:nvSpPr>
        <p:spPr bwMode="auto">
          <a:xfrm>
            <a:off x="3127375" y="51816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4600" name="Text Box 40"/>
          <p:cNvSpPr txBox="1">
            <a:spLocks noChangeArrowheads="1"/>
          </p:cNvSpPr>
          <p:nvPr/>
        </p:nvSpPr>
        <p:spPr bwMode="auto">
          <a:xfrm>
            <a:off x="3978275" y="51816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4601" name="Text Box 41"/>
          <p:cNvSpPr txBox="1">
            <a:spLocks noChangeArrowheads="1"/>
          </p:cNvSpPr>
          <p:nvPr/>
        </p:nvSpPr>
        <p:spPr bwMode="auto">
          <a:xfrm>
            <a:off x="4803775" y="51689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4602" name="Text Box 42"/>
          <p:cNvSpPr txBox="1">
            <a:spLocks noChangeArrowheads="1"/>
          </p:cNvSpPr>
          <p:nvPr/>
        </p:nvSpPr>
        <p:spPr bwMode="auto">
          <a:xfrm flipV="1">
            <a:off x="7204075" y="51689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58410" name="Rectangle 63"/>
          <p:cNvSpPr>
            <a:spLocks noChangeArrowheads="1"/>
          </p:cNvSpPr>
          <p:nvPr/>
        </p:nvSpPr>
        <p:spPr bwMode="auto">
          <a:xfrm>
            <a:off x="71438" y="3087688"/>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24" name="Text Box 64"/>
          <p:cNvSpPr txBox="1">
            <a:spLocks noChangeArrowheads="1"/>
          </p:cNvSpPr>
          <p:nvPr/>
        </p:nvSpPr>
        <p:spPr bwMode="auto">
          <a:xfrm rot="16200000">
            <a:off x="-504031" y="3872706"/>
            <a:ext cx="1454150" cy="369888"/>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sp>
        <p:nvSpPr>
          <p:cNvPr id="58413" name="Line 101"/>
          <p:cNvSpPr>
            <a:spLocks noChangeShapeType="1"/>
          </p:cNvSpPr>
          <p:nvPr/>
        </p:nvSpPr>
        <p:spPr bwMode="auto">
          <a:xfrm>
            <a:off x="7935913" y="21097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14" name="Line 102"/>
          <p:cNvSpPr>
            <a:spLocks noChangeShapeType="1"/>
          </p:cNvSpPr>
          <p:nvPr/>
        </p:nvSpPr>
        <p:spPr bwMode="auto">
          <a:xfrm>
            <a:off x="7862888" y="34321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15" name="Line 103"/>
          <p:cNvSpPr>
            <a:spLocks noChangeShapeType="1"/>
          </p:cNvSpPr>
          <p:nvPr/>
        </p:nvSpPr>
        <p:spPr bwMode="auto">
          <a:xfrm>
            <a:off x="7862888" y="4727575"/>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64" name="Text Box 104"/>
          <p:cNvSpPr txBox="1">
            <a:spLocks noChangeArrowheads="1"/>
          </p:cNvSpPr>
          <p:nvPr/>
        </p:nvSpPr>
        <p:spPr bwMode="auto">
          <a:xfrm>
            <a:off x="7551738" y="51228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94665" name="Text Box 105"/>
          <p:cNvSpPr txBox="1">
            <a:spLocks noChangeArrowheads="1"/>
          </p:cNvSpPr>
          <p:nvPr/>
        </p:nvSpPr>
        <p:spPr bwMode="auto">
          <a:xfrm flipV="1">
            <a:off x="8120063" y="5170488"/>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58418" name="Line 106"/>
          <p:cNvSpPr>
            <a:spLocks noChangeShapeType="1"/>
          </p:cNvSpPr>
          <p:nvPr/>
        </p:nvSpPr>
        <p:spPr bwMode="auto">
          <a:xfrm>
            <a:off x="8421688" y="6010275"/>
            <a:ext cx="3175" cy="53657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08"/>
          <p:cNvGrpSpPr>
            <a:grpSpLocks/>
          </p:cNvGrpSpPr>
          <p:nvPr/>
        </p:nvGrpSpPr>
        <p:grpSpPr bwMode="auto">
          <a:xfrm>
            <a:off x="7458644" y="1874960"/>
            <a:ext cx="612775" cy="473075"/>
            <a:chOff x="2386" y="3561"/>
            <a:chExt cx="386" cy="298"/>
          </a:xfrm>
        </p:grpSpPr>
        <p:sp>
          <p:nvSpPr>
            <p:cNvPr id="58499" name="Rectangle 10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500" name="Text Box 110"/>
            <p:cNvSpPr txBox="1">
              <a:spLocks noChangeArrowheads="1"/>
            </p:cNvSpPr>
            <p:nvPr/>
          </p:nvSpPr>
          <p:spPr bwMode="auto">
            <a:xfrm>
              <a:off x="2386" y="3571"/>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3" name="Group 112"/>
          <p:cNvGrpSpPr>
            <a:grpSpLocks/>
          </p:cNvGrpSpPr>
          <p:nvPr/>
        </p:nvGrpSpPr>
        <p:grpSpPr bwMode="auto">
          <a:xfrm>
            <a:off x="7491412" y="5776674"/>
            <a:ext cx="612775" cy="457200"/>
            <a:chOff x="2359" y="3560"/>
            <a:chExt cx="386" cy="288"/>
          </a:xfrm>
        </p:grpSpPr>
        <p:sp>
          <p:nvSpPr>
            <p:cNvPr id="58497" name="Rectangle 11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98" name="Text Box 11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grpSp>
        <p:nvGrpSpPr>
          <p:cNvPr id="58421" name="Group 43"/>
          <p:cNvGrpSpPr>
            <a:grpSpLocks/>
          </p:cNvGrpSpPr>
          <p:nvPr/>
        </p:nvGrpSpPr>
        <p:grpSpPr bwMode="auto">
          <a:xfrm flipH="1">
            <a:off x="4605338" y="6127750"/>
            <a:ext cx="204787" cy="730250"/>
            <a:chOff x="3204" y="3720"/>
            <a:chExt cx="113" cy="420"/>
          </a:xfrm>
        </p:grpSpPr>
        <p:grpSp>
          <p:nvGrpSpPr>
            <p:cNvPr id="58490" name="Group 44"/>
            <p:cNvGrpSpPr>
              <a:grpSpLocks/>
            </p:cNvGrpSpPr>
            <p:nvPr/>
          </p:nvGrpSpPr>
          <p:grpSpPr bwMode="auto">
            <a:xfrm>
              <a:off x="3204" y="3720"/>
              <a:ext cx="113" cy="420"/>
              <a:chOff x="3204" y="3708"/>
              <a:chExt cx="113" cy="420"/>
            </a:xfrm>
          </p:grpSpPr>
          <p:sp>
            <p:nvSpPr>
              <p:cNvPr id="58495" name="AutoShape 45"/>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96" name="Oval 46"/>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8491" name="Line 47"/>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92" name="Line 48"/>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93" name="Line 49"/>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94" name="Oval 50"/>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8422" name="Group 51"/>
          <p:cNvGrpSpPr>
            <a:grpSpLocks/>
          </p:cNvGrpSpPr>
          <p:nvPr/>
        </p:nvGrpSpPr>
        <p:grpSpPr bwMode="auto">
          <a:xfrm flipH="1">
            <a:off x="3505200" y="6219825"/>
            <a:ext cx="268288" cy="612775"/>
            <a:chOff x="3249" y="3589"/>
            <a:chExt cx="169" cy="361"/>
          </a:xfrm>
        </p:grpSpPr>
        <p:sp>
          <p:nvSpPr>
            <p:cNvPr id="58487" name="Rectangle 52"/>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88" name="Text Box 53"/>
            <p:cNvSpPr txBox="1">
              <a:spLocks noChangeArrowheads="1"/>
            </p:cNvSpPr>
            <p:nvPr/>
          </p:nvSpPr>
          <p:spPr bwMode="auto">
            <a:xfrm flipV="1">
              <a:off x="3249" y="3788"/>
              <a:ext cx="169"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4</a:t>
              </a:r>
            </a:p>
          </p:txBody>
        </p:sp>
        <p:sp>
          <p:nvSpPr>
            <p:cNvPr id="58489" name="Line 54"/>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8423" name="Group 55"/>
          <p:cNvGrpSpPr>
            <a:grpSpLocks/>
          </p:cNvGrpSpPr>
          <p:nvPr/>
        </p:nvGrpSpPr>
        <p:grpSpPr bwMode="auto">
          <a:xfrm flipH="1">
            <a:off x="5470525" y="6119813"/>
            <a:ext cx="192088" cy="730250"/>
            <a:chOff x="3204" y="3720"/>
            <a:chExt cx="113" cy="420"/>
          </a:xfrm>
        </p:grpSpPr>
        <p:grpSp>
          <p:nvGrpSpPr>
            <p:cNvPr id="58480" name="Group 56"/>
            <p:cNvGrpSpPr>
              <a:grpSpLocks/>
            </p:cNvGrpSpPr>
            <p:nvPr/>
          </p:nvGrpSpPr>
          <p:grpSpPr bwMode="auto">
            <a:xfrm>
              <a:off x="3204" y="3720"/>
              <a:ext cx="113" cy="420"/>
              <a:chOff x="3204" y="3708"/>
              <a:chExt cx="113" cy="420"/>
            </a:xfrm>
          </p:grpSpPr>
          <p:sp>
            <p:nvSpPr>
              <p:cNvPr id="58485" name="AutoShape 57"/>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86" name="Oval 58"/>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8481" name="Line 59"/>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82" name="Line 60"/>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83" name="Line 61"/>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84" name="Oval 62"/>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94630" name="Oval 70"/>
          <p:cNvSpPr>
            <a:spLocks noChangeAspect="1" noChangeArrowheads="1"/>
          </p:cNvSpPr>
          <p:nvPr/>
        </p:nvSpPr>
        <p:spPr bwMode="auto">
          <a:xfrm flipH="1">
            <a:off x="3351213" y="35020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1" name="Oval 71"/>
          <p:cNvSpPr>
            <a:spLocks noChangeAspect="1" noChangeArrowheads="1"/>
          </p:cNvSpPr>
          <p:nvPr/>
        </p:nvSpPr>
        <p:spPr bwMode="auto">
          <a:xfrm flipH="1">
            <a:off x="3351213" y="32099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2" name="Oval 72"/>
          <p:cNvSpPr>
            <a:spLocks noChangeAspect="1" noChangeArrowheads="1"/>
          </p:cNvSpPr>
          <p:nvPr/>
        </p:nvSpPr>
        <p:spPr bwMode="auto">
          <a:xfrm flipH="1">
            <a:off x="3351213" y="40481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3" name="Oval 73"/>
          <p:cNvSpPr>
            <a:spLocks noChangeAspect="1" noChangeArrowheads="1"/>
          </p:cNvSpPr>
          <p:nvPr/>
        </p:nvSpPr>
        <p:spPr bwMode="auto">
          <a:xfrm flipH="1">
            <a:off x="3351213" y="43275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4" name="Oval 74"/>
          <p:cNvSpPr>
            <a:spLocks noChangeAspect="1" noChangeArrowheads="1"/>
          </p:cNvSpPr>
          <p:nvPr/>
        </p:nvSpPr>
        <p:spPr bwMode="auto">
          <a:xfrm flipH="1">
            <a:off x="2259013" y="377507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194635" name="Oval 75"/>
          <p:cNvSpPr>
            <a:spLocks noChangeAspect="1" noChangeArrowheads="1"/>
          </p:cNvSpPr>
          <p:nvPr/>
        </p:nvSpPr>
        <p:spPr bwMode="auto">
          <a:xfrm flipH="1">
            <a:off x="3362325" y="53228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9" name="Group 76"/>
          <p:cNvGrpSpPr>
            <a:grpSpLocks noChangeAspect="1"/>
          </p:cNvGrpSpPr>
          <p:nvPr/>
        </p:nvGrpSpPr>
        <p:grpSpPr bwMode="auto">
          <a:xfrm flipH="1">
            <a:off x="3151188" y="4567238"/>
            <a:ext cx="542925" cy="336550"/>
            <a:chOff x="3058" y="2951"/>
            <a:chExt cx="428" cy="264"/>
          </a:xfrm>
        </p:grpSpPr>
        <p:sp>
          <p:nvSpPr>
            <p:cNvPr id="58478" name="Oval 77"/>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9" name="Text Box 78"/>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10" name="Group 79"/>
          <p:cNvGrpSpPr>
            <a:grpSpLocks noChangeAspect="1"/>
          </p:cNvGrpSpPr>
          <p:nvPr/>
        </p:nvGrpSpPr>
        <p:grpSpPr bwMode="auto">
          <a:xfrm flipH="1">
            <a:off x="3332163" y="2413000"/>
            <a:ext cx="287337" cy="336550"/>
            <a:chOff x="3264" y="1559"/>
            <a:chExt cx="226" cy="264"/>
          </a:xfrm>
        </p:grpSpPr>
        <p:sp>
          <p:nvSpPr>
            <p:cNvPr id="58476" name="Oval 80"/>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7" name="Text Box 81"/>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1" name="Group 82"/>
          <p:cNvGrpSpPr>
            <a:grpSpLocks noChangeAspect="1"/>
          </p:cNvGrpSpPr>
          <p:nvPr/>
        </p:nvGrpSpPr>
        <p:grpSpPr bwMode="auto">
          <a:xfrm flipH="1">
            <a:off x="3140075" y="2944813"/>
            <a:ext cx="274638" cy="336550"/>
            <a:chOff x="3855" y="2096"/>
            <a:chExt cx="217" cy="264"/>
          </a:xfrm>
        </p:grpSpPr>
        <p:sp>
          <p:nvSpPr>
            <p:cNvPr id="58474" name="Oval 83"/>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5" name="Text Box 84"/>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12" name="Group 85"/>
          <p:cNvGrpSpPr>
            <a:grpSpLocks noChangeAspect="1"/>
          </p:cNvGrpSpPr>
          <p:nvPr/>
        </p:nvGrpSpPr>
        <p:grpSpPr bwMode="auto">
          <a:xfrm flipH="1">
            <a:off x="2743200" y="3935413"/>
            <a:ext cx="274638" cy="336550"/>
            <a:chOff x="3855" y="2096"/>
            <a:chExt cx="217" cy="264"/>
          </a:xfrm>
        </p:grpSpPr>
        <p:sp>
          <p:nvSpPr>
            <p:cNvPr id="58472" name="Oval 86"/>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3" name="Text Box 87"/>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sp>
        <p:nvSpPr>
          <p:cNvPr id="194629" name="Rectangle 69"/>
          <p:cNvSpPr>
            <a:spLocks noChangeAspect="1" noChangeArrowheads="1"/>
          </p:cNvSpPr>
          <p:nvPr/>
        </p:nvSpPr>
        <p:spPr bwMode="auto">
          <a:xfrm>
            <a:off x="3330575" y="3768725"/>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3" name="Group 124"/>
          <p:cNvGrpSpPr>
            <a:grpSpLocks/>
          </p:cNvGrpSpPr>
          <p:nvPr/>
        </p:nvGrpSpPr>
        <p:grpSpPr bwMode="auto">
          <a:xfrm>
            <a:off x="3335338" y="5762625"/>
            <a:ext cx="612775" cy="457200"/>
            <a:chOff x="2359" y="3560"/>
            <a:chExt cx="386" cy="288"/>
          </a:xfrm>
        </p:grpSpPr>
        <p:sp>
          <p:nvSpPr>
            <p:cNvPr id="58470" name="Rectangle 12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71" name="Text Box 12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nvGrpSpPr>
          <p:cNvPr id="14" name="Group 134"/>
          <p:cNvGrpSpPr>
            <a:grpSpLocks/>
          </p:cNvGrpSpPr>
          <p:nvPr/>
        </p:nvGrpSpPr>
        <p:grpSpPr bwMode="auto">
          <a:xfrm>
            <a:off x="4406900" y="3927475"/>
            <a:ext cx="442913" cy="471488"/>
            <a:chOff x="3796" y="2871"/>
            <a:chExt cx="279" cy="297"/>
          </a:xfrm>
        </p:grpSpPr>
        <p:sp>
          <p:nvSpPr>
            <p:cNvPr id="58468" name="Rectangle 135"/>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69" name="Text Box 136"/>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15" name="Group 127"/>
          <p:cNvGrpSpPr>
            <a:grpSpLocks/>
          </p:cNvGrpSpPr>
          <p:nvPr/>
        </p:nvGrpSpPr>
        <p:grpSpPr bwMode="auto">
          <a:xfrm>
            <a:off x="1806519" y="2649538"/>
            <a:ext cx="442913" cy="463550"/>
            <a:chOff x="3796" y="2888"/>
            <a:chExt cx="279" cy="292"/>
          </a:xfrm>
        </p:grpSpPr>
        <p:sp>
          <p:nvSpPr>
            <p:cNvPr id="58466" name="Rectangle 128"/>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67" name="Text Box 129"/>
            <p:cNvSpPr txBox="1">
              <a:spLocks noChangeArrowheads="1"/>
            </p:cNvSpPr>
            <p:nvPr/>
          </p:nvSpPr>
          <p:spPr bwMode="auto">
            <a:xfrm>
              <a:off x="3802" y="2892"/>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194701" name="Text Box 141"/>
          <p:cNvSpPr txBox="1">
            <a:spLocks noChangeArrowheads="1"/>
          </p:cNvSpPr>
          <p:nvPr/>
        </p:nvSpPr>
        <p:spPr bwMode="auto">
          <a:xfrm>
            <a:off x="7262812" y="2521228"/>
            <a:ext cx="11747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FF0000"/>
                </a:solidFill>
              </a:rPr>
              <a:t>Trailing Official</a:t>
            </a:r>
          </a:p>
        </p:txBody>
      </p:sp>
      <p:sp>
        <p:nvSpPr>
          <p:cNvPr id="194702" name="Text Box 142"/>
          <p:cNvSpPr txBox="1">
            <a:spLocks noChangeArrowheads="1"/>
          </p:cNvSpPr>
          <p:nvPr/>
        </p:nvSpPr>
        <p:spPr bwMode="auto">
          <a:xfrm>
            <a:off x="3171825" y="2357438"/>
            <a:ext cx="996950" cy="6413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Leading</a:t>
            </a:r>
          </a:p>
          <a:p>
            <a:pPr algn="ctr" eaLnBrk="1" hangingPunct="1"/>
            <a:r>
              <a:rPr lang="en-US" altLang="en-US"/>
              <a:t>Official</a:t>
            </a:r>
          </a:p>
        </p:txBody>
      </p:sp>
      <p:grpSp>
        <p:nvGrpSpPr>
          <p:cNvPr id="16" name="Group 118"/>
          <p:cNvGrpSpPr>
            <a:grpSpLocks/>
          </p:cNvGrpSpPr>
          <p:nvPr/>
        </p:nvGrpSpPr>
        <p:grpSpPr bwMode="auto">
          <a:xfrm>
            <a:off x="3349625" y="1855788"/>
            <a:ext cx="695325" cy="471487"/>
            <a:chOff x="598" y="1763"/>
            <a:chExt cx="438" cy="297"/>
          </a:xfrm>
        </p:grpSpPr>
        <p:sp>
          <p:nvSpPr>
            <p:cNvPr id="58464" name="Rectangle 119"/>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65" name="Text Box 120"/>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94704" name="Text Box 144"/>
          <p:cNvSpPr txBox="1">
            <a:spLocks noChangeArrowheads="1"/>
          </p:cNvSpPr>
          <p:nvPr/>
        </p:nvSpPr>
        <p:spPr bwMode="auto">
          <a:xfrm>
            <a:off x="973081" y="1411754"/>
            <a:ext cx="1666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Assume Goal </a:t>
            </a:r>
          </a:p>
          <a:p>
            <a:pPr algn="ctr" eaLnBrk="1" hangingPunct="1"/>
            <a:r>
              <a:rPr lang="en-US" altLang="en-US" dirty="0">
                <a:solidFill>
                  <a:schemeClr val="bg1"/>
                </a:solidFill>
              </a:rPr>
              <a:t>Line Position</a:t>
            </a:r>
          </a:p>
        </p:txBody>
      </p:sp>
      <p:sp>
        <p:nvSpPr>
          <p:cNvPr id="194564" name="Text Box 4"/>
          <p:cNvSpPr txBox="1">
            <a:spLocks noChangeArrowheads="1"/>
          </p:cNvSpPr>
          <p:nvPr/>
        </p:nvSpPr>
        <p:spPr bwMode="auto">
          <a:xfrm>
            <a:off x="1295746" y="928411"/>
            <a:ext cx="6861815" cy="923330"/>
          </a:xfrm>
          <a:prstGeom prst="rect">
            <a:avLst/>
          </a:prstGeom>
          <a:noFill/>
          <a:ln w="9525">
            <a:noFill/>
            <a:miter lim="800000"/>
            <a:headEnd/>
            <a:tailEnd/>
          </a:ln>
          <a:effectLst/>
        </p:spPr>
        <p:txBody>
          <a:bodyPr wrap="none">
            <a:spAutoFit/>
          </a:bodyPr>
          <a:lstStyle/>
          <a:p>
            <a:pPr algn="l">
              <a:defRPr/>
            </a:pPr>
            <a:r>
              <a:rPr lang="en-US" u="sng" dirty="0">
                <a:solidFill>
                  <a:schemeClr val="bg1"/>
                </a:solidFill>
                <a:effectLst>
                  <a:outerShdw blurRad="38100" dist="38100" dir="2700000" algn="tl">
                    <a:srgbClr val="000000"/>
                  </a:outerShdw>
                </a:effectLst>
                <a:latin typeface="Arial" charset="0"/>
              </a:rPr>
              <a:t>Reverse</a:t>
            </a:r>
            <a:r>
              <a:rPr lang="en-US" dirty="0">
                <a:solidFill>
                  <a:schemeClr val="bg1"/>
                </a:solidFill>
                <a:effectLst>
                  <a:outerShdw blurRad="38100" dist="38100" dir="2700000" algn="tl">
                    <a:srgbClr val="000000"/>
                  </a:outerShdw>
                </a:effectLst>
                <a:latin typeface="Arial" charset="0"/>
              </a:rPr>
              <a:t> </a:t>
            </a:r>
            <a:r>
              <a:rPr lang="en-US" u="sng" dirty="0">
                <a:solidFill>
                  <a:schemeClr val="bg1"/>
                </a:solidFill>
                <a:effectLst>
                  <a:outerShdw blurRad="38100" dist="38100" dir="2700000" algn="tl">
                    <a:srgbClr val="000000"/>
                  </a:outerShdw>
                </a:effectLst>
                <a:latin typeface="Arial" charset="0"/>
              </a:rPr>
              <a:t>Mechanics</a:t>
            </a:r>
          </a:p>
          <a:p>
            <a:pPr marL="342900" indent="-342900" algn="l">
              <a:buFontTx/>
              <a:buChar char="-"/>
              <a:defRPr/>
            </a:pPr>
            <a:r>
              <a:rPr lang="en-US" dirty="0">
                <a:solidFill>
                  <a:schemeClr val="bg1"/>
                </a:solidFill>
                <a:effectLst>
                  <a:outerShdw blurRad="38100" dist="38100" dir="2700000" algn="tl">
                    <a:srgbClr val="000000"/>
                  </a:outerShdw>
                </a:effectLst>
                <a:latin typeface="Arial" charset="0"/>
              </a:rPr>
              <a:t>Occurs On Punt, Fumble, and INT Returns - HL/SJ and LJ/FJ </a:t>
            </a:r>
          </a:p>
          <a:p>
            <a:pPr marL="2171700" lvl="4" indent="-342900" algn="l">
              <a:buFontTx/>
              <a:buChar char="-"/>
              <a:defRPr/>
            </a:pPr>
            <a:r>
              <a:rPr lang="en-US" dirty="0">
                <a:solidFill>
                  <a:schemeClr val="bg1"/>
                </a:solidFill>
                <a:effectLst>
                  <a:outerShdw blurRad="38100" dist="38100" dir="2700000" algn="tl">
                    <a:srgbClr val="000000"/>
                  </a:outerShdw>
                </a:effectLst>
                <a:latin typeface="Arial" charset="0"/>
              </a:rPr>
              <a:t>Duties Flip. R Has Goal Line Duty</a:t>
            </a:r>
          </a:p>
        </p:txBody>
      </p:sp>
      <p:sp>
        <p:nvSpPr>
          <p:cNvPr id="194705" name="Text Box 145"/>
          <p:cNvSpPr txBox="1">
            <a:spLocks noChangeArrowheads="1"/>
          </p:cNvSpPr>
          <p:nvPr/>
        </p:nvSpPr>
        <p:spPr bwMode="auto">
          <a:xfrm>
            <a:off x="1454091" y="2119073"/>
            <a:ext cx="1352550" cy="366712"/>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solidFill>
                  <a:srgbClr val="0033CC"/>
                </a:solidFill>
              </a:rPr>
              <a:t>2 Yard Line</a:t>
            </a:r>
          </a:p>
        </p:txBody>
      </p:sp>
      <p:sp>
        <p:nvSpPr>
          <p:cNvPr id="194706" name="Rectangle 146"/>
          <p:cNvSpPr>
            <a:spLocks noChangeArrowheads="1"/>
          </p:cNvSpPr>
          <p:nvPr/>
        </p:nvSpPr>
        <p:spPr bwMode="auto">
          <a:xfrm>
            <a:off x="2232025" y="2114550"/>
            <a:ext cx="69850" cy="3856038"/>
          </a:xfrm>
          <a:prstGeom prst="rect">
            <a:avLst/>
          </a:prstGeom>
          <a:solidFill>
            <a:srgbClr val="0000FF">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194707" name="Picture 147" descr="Image:Stop sign MUTCD.sv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4413" y="2516188"/>
            <a:ext cx="466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08" name="Line 148"/>
          <p:cNvSpPr>
            <a:spLocks noChangeShapeType="1"/>
          </p:cNvSpPr>
          <p:nvPr/>
        </p:nvSpPr>
        <p:spPr bwMode="auto">
          <a:xfrm flipH="1">
            <a:off x="1947862" y="6101556"/>
            <a:ext cx="1351680" cy="40272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94709" name="Text Box 149"/>
          <p:cNvSpPr txBox="1">
            <a:spLocks noChangeArrowheads="1"/>
          </p:cNvSpPr>
          <p:nvPr/>
        </p:nvSpPr>
        <p:spPr bwMode="auto">
          <a:xfrm>
            <a:off x="433387" y="6148615"/>
            <a:ext cx="1692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a:solidFill>
                  <a:srgbClr val="FF0000"/>
                </a:solidFill>
              </a:rPr>
              <a:t>Signals</a:t>
            </a:r>
          </a:p>
          <a:p>
            <a:pPr algn="ctr" eaLnBrk="1" hangingPunct="1"/>
            <a:r>
              <a:rPr lang="en-US" altLang="en-US" b="1" dirty="0">
                <a:solidFill>
                  <a:srgbClr val="FF0000"/>
                </a:solidFill>
              </a:rPr>
              <a:t>Touchdown</a:t>
            </a:r>
          </a:p>
        </p:txBody>
      </p:sp>
      <p:sp>
        <p:nvSpPr>
          <p:cNvPr id="194710" name="Text Box 150"/>
          <p:cNvSpPr txBox="1">
            <a:spLocks noChangeArrowheads="1"/>
          </p:cNvSpPr>
          <p:nvPr/>
        </p:nvSpPr>
        <p:spPr bwMode="auto">
          <a:xfrm>
            <a:off x="4552950" y="2499708"/>
            <a:ext cx="1835150" cy="915987"/>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Referee Shares</a:t>
            </a:r>
          </a:p>
          <a:p>
            <a:pPr eaLnBrk="1" hangingPunct="1"/>
            <a:r>
              <a:rPr lang="en-US" altLang="en-US" dirty="0"/>
              <a:t>Goal Line Duty</a:t>
            </a:r>
          </a:p>
          <a:p>
            <a:pPr eaLnBrk="1" hangingPunct="1"/>
            <a:r>
              <a:rPr lang="en-US" altLang="en-US" dirty="0"/>
              <a:t>(Don’t Get Beat)</a:t>
            </a:r>
          </a:p>
        </p:txBody>
      </p:sp>
      <p:sp>
        <p:nvSpPr>
          <p:cNvPr id="58449" name="Line 151"/>
          <p:cNvSpPr>
            <a:spLocks noChangeShapeType="1"/>
          </p:cNvSpPr>
          <p:nvPr/>
        </p:nvSpPr>
        <p:spPr bwMode="auto">
          <a:xfrm>
            <a:off x="7475538" y="20939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50" name="Line 152"/>
          <p:cNvSpPr>
            <a:spLocks noChangeShapeType="1"/>
          </p:cNvSpPr>
          <p:nvPr/>
        </p:nvSpPr>
        <p:spPr bwMode="auto">
          <a:xfrm>
            <a:off x="7396163" y="34290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51" name="Line 153"/>
          <p:cNvSpPr>
            <a:spLocks noChangeShapeType="1"/>
          </p:cNvSpPr>
          <p:nvPr/>
        </p:nvSpPr>
        <p:spPr bwMode="auto">
          <a:xfrm>
            <a:off x="7396163" y="47244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 name="Group 66"/>
          <p:cNvGrpSpPr>
            <a:grpSpLocks/>
          </p:cNvGrpSpPr>
          <p:nvPr/>
        </p:nvGrpSpPr>
        <p:grpSpPr bwMode="auto">
          <a:xfrm>
            <a:off x="7197725" y="4259263"/>
            <a:ext cx="600075" cy="477837"/>
            <a:chOff x="589" y="2670"/>
            <a:chExt cx="378" cy="297"/>
          </a:xfrm>
        </p:grpSpPr>
        <p:sp>
          <p:nvSpPr>
            <p:cNvPr id="58462" name="Rectangle 67"/>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63" name="Text Box 68"/>
            <p:cNvSpPr txBox="1">
              <a:spLocks noChangeArrowheads="1"/>
            </p:cNvSpPr>
            <p:nvPr/>
          </p:nvSpPr>
          <p:spPr bwMode="auto">
            <a:xfrm>
              <a:off x="589" y="2670"/>
              <a:ext cx="378"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194697" name="Oval 137"/>
          <p:cNvSpPr>
            <a:spLocks noChangeAspect="1" noChangeArrowheads="1"/>
          </p:cNvSpPr>
          <p:nvPr/>
        </p:nvSpPr>
        <p:spPr bwMode="auto">
          <a:xfrm>
            <a:off x="6554204" y="3742576"/>
            <a:ext cx="231775" cy="231775"/>
          </a:xfrm>
          <a:prstGeom prst="ellipse">
            <a:avLst/>
          </a:prstGeom>
          <a:solidFill>
            <a:srgbClr val="00CC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grpSp>
        <p:nvGrpSpPr>
          <p:cNvPr id="18" name="Group 88"/>
          <p:cNvGrpSpPr>
            <a:grpSpLocks noChangeAspect="1"/>
          </p:cNvGrpSpPr>
          <p:nvPr/>
        </p:nvGrpSpPr>
        <p:grpSpPr bwMode="auto">
          <a:xfrm>
            <a:off x="3378200" y="3787775"/>
            <a:ext cx="357188" cy="211138"/>
            <a:chOff x="4240" y="2392"/>
            <a:chExt cx="244" cy="144"/>
          </a:xfrm>
        </p:grpSpPr>
        <p:sp>
          <p:nvSpPr>
            <p:cNvPr id="58456" name="AutoShape 89"/>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8457" name="Line 90"/>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58" name="Line 91"/>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59" name="Line 92"/>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60" name="Line 93"/>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61" name="Line 94"/>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cxnSp>
        <p:nvCxnSpPr>
          <p:cNvPr id="5" name="Straight Arrow Connector 4">
            <a:extLst>
              <a:ext uri="{FF2B5EF4-FFF2-40B4-BE49-F238E27FC236}">
                <a16:creationId xmlns:a16="http://schemas.microsoft.com/office/drawing/2014/main" id="{61D9F01F-13B9-F138-C2D5-38B214154AFB}"/>
              </a:ext>
            </a:extLst>
          </p:cNvPr>
          <p:cNvCxnSpPr>
            <a:cxnSpLocks/>
          </p:cNvCxnSpPr>
          <p:nvPr/>
        </p:nvCxnSpPr>
        <p:spPr bwMode="auto">
          <a:xfrm flipH="1" flipV="1">
            <a:off x="4857751" y="5844897"/>
            <a:ext cx="2632074" cy="153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 name="Straight Arrow Connector 6">
            <a:extLst>
              <a:ext uri="{FF2B5EF4-FFF2-40B4-BE49-F238E27FC236}">
                <a16:creationId xmlns:a16="http://schemas.microsoft.com/office/drawing/2014/main" id="{9ABDFE7B-1746-07FB-D9DC-7BCCA02A6B59}"/>
              </a:ext>
            </a:extLst>
          </p:cNvPr>
          <p:cNvCxnSpPr>
            <a:cxnSpLocks/>
          </p:cNvCxnSpPr>
          <p:nvPr/>
        </p:nvCxnSpPr>
        <p:spPr bwMode="auto">
          <a:xfrm flipH="1">
            <a:off x="4772067" y="2198311"/>
            <a:ext cx="269703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4A4CE9DE-D4F1-1134-EF36-128A736E98DB}"/>
              </a:ext>
            </a:extLst>
          </p:cNvPr>
          <p:cNvCxnSpPr>
            <a:cxnSpLocks/>
          </p:cNvCxnSpPr>
          <p:nvPr/>
        </p:nvCxnSpPr>
        <p:spPr bwMode="auto">
          <a:xfrm flipH="1">
            <a:off x="5402264" y="4015160"/>
            <a:ext cx="1101725" cy="5213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 name="Text Box 3">
            <a:extLst>
              <a:ext uri="{FF2B5EF4-FFF2-40B4-BE49-F238E27FC236}">
                <a16:creationId xmlns:a16="http://schemas.microsoft.com/office/drawing/2014/main" id="{3626E602-9FC5-6B39-BA6A-F20BB657B154}"/>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Reverse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nodeType="clickEffect">
                                  <p:stCondLst>
                                    <p:cond delay="0"/>
                                  </p:stCondLst>
                                  <p:childTnLst>
                                    <p:animMotion origin="layout" path="M 1.11111E-6 -2.10039E-6 L -0.11493 0.00139 " pathEditMode="relative" rAng="0" ptsTypes="AA">
                                      <p:cBhvr>
                                        <p:cTn id="6" dur="2000" fill="hold"/>
                                        <p:tgtEl>
                                          <p:spTgt spid="18"/>
                                        </p:tgtEl>
                                        <p:attrNameLst>
                                          <p:attrName>ppt_x</p:attrName>
                                          <p:attrName>ppt_y</p:attrName>
                                        </p:attrNameLst>
                                      </p:cBhvr>
                                      <p:rCtr x="-5747" y="69"/>
                                    </p:animMotion>
                                  </p:childTnLst>
                                </p:cTn>
                              </p:par>
                            </p:childTnLst>
                          </p:cTn>
                        </p:par>
                        <p:par>
                          <p:cTn id="7" fill="hold" nodeType="afterGroup">
                            <p:stCondLst>
                              <p:cond delay="2000"/>
                            </p:stCondLst>
                            <p:childTnLst>
                              <p:par>
                                <p:cTn id="8" presetID="63" presetClass="path" presetSubtype="0" accel="50000" decel="50000" fill="hold" nodeType="afterEffect">
                                  <p:stCondLst>
                                    <p:cond delay="200"/>
                                  </p:stCondLst>
                                  <p:childTnLst>
                                    <p:animMotion origin="layout" path="M -0.11493 0.00139 L 0.38142 -0.07934 " pathEditMode="relative" rAng="0" ptsTypes="AA">
                                      <p:cBhvr>
                                        <p:cTn id="9" dur="5000" fill="hold"/>
                                        <p:tgtEl>
                                          <p:spTgt spid="18"/>
                                        </p:tgtEl>
                                        <p:attrNameLst>
                                          <p:attrName>ppt_x</p:attrName>
                                          <p:attrName>ppt_y</p:attrName>
                                        </p:attrNameLst>
                                      </p:cBhvr>
                                      <p:rCtr x="24809" y="-4048"/>
                                    </p:animMotion>
                                  </p:childTnLst>
                                </p:cTn>
                              </p:par>
                              <p:par>
                                <p:cTn id="10" presetID="64" presetClass="path" presetSubtype="0" accel="50000" decel="50000" fill="hold" grpId="0" nodeType="withEffect">
                                  <p:stCondLst>
                                    <p:cond delay="500"/>
                                  </p:stCondLst>
                                  <p:childTnLst>
                                    <p:animMotion origin="layout" path="M 0.01093 4.50382E-6 L -0.00886 -0.07842 " pathEditMode="relative" rAng="0" ptsTypes="AA">
                                      <p:cBhvr>
                                        <p:cTn id="11" dur="3000" fill="hold"/>
                                        <p:tgtEl>
                                          <p:spTgt spid="194697"/>
                                        </p:tgtEl>
                                        <p:attrNameLst>
                                          <p:attrName>ppt_x</p:attrName>
                                          <p:attrName>ppt_y</p:attrName>
                                        </p:attrNameLst>
                                      </p:cBhvr>
                                      <p:rCtr x="-990" y="-3932"/>
                                    </p:animMotion>
                                  </p:childTnLst>
                                </p:cTn>
                              </p:par>
                              <p:par>
                                <p:cTn id="12" presetID="42" presetClass="path" presetSubtype="0" accel="50000" decel="50000" fill="hold" nodeType="withEffect">
                                  <p:stCondLst>
                                    <p:cond delay="1000"/>
                                  </p:stCondLst>
                                  <p:childTnLst>
                                    <p:animMotion origin="layout" path="M -8.33333E-7 -2.22222E-6 L -0.02621 0.14422 " pathEditMode="relative" rAng="0" ptsTypes="AA">
                                      <p:cBhvr>
                                        <p:cTn id="13" dur="3000" fill="hold"/>
                                        <p:tgtEl>
                                          <p:spTgt spid="15"/>
                                        </p:tgtEl>
                                        <p:attrNameLst>
                                          <p:attrName>ppt_x</p:attrName>
                                          <p:attrName>ppt_y</p:attrName>
                                        </p:attrNameLst>
                                      </p:cBhvr>
                                      <p:rCtr x="-1319" y="7199"/>
                                    </p:animMotion>
                                  </p:childTnLst>
                                </p:cTn>
                              </p:par>
                              <p:par>
                                <p:cTn id="14" presetID="63" presetClass="path" presetSubtype="0" accel="50000" decel="50000" fill="hold" nodeType="withEffect">
                                  <p:stCondLst>
                                    <p:cond delay="2000"/>
                                  </p:stCondLst>
                                  <p:childTnLst>
                                    <p:animMotion origin="layout" path="M -2.77778E-7 6.43072E-7 L 0.0809 6.43072E-7 " pathEditMode="relative" rAng="0" ptsTypes="AA">
                                      <p:cBhvr>
                                        <p:cTn id="15" dur="2000" fill="hold"/>
                                        <p:tgtEl>
                                          <p:spTgt spid="16"/>
                                        </p:tgtEl>
                                        <p:attrNameLst>
                                          <p:attrName>ppt_x</p:attrName>
                                          <p:attrName>ppt_y</p:attrName>
                                        </p:attrNameLst>
                                      </p:cBhvr>
                                      <p:rCtr x="4045" y="0"/>
                                    </p:animMotion>
                                  </p:childTnLst>
                                </p:cTn>
                              </p:par>
                              <p:par>
                                <p:cTn id="16" presetID="63" presetClass="path" presetSubtype="0" accel="50000" decel="50000" fill="hold" nodeType="withEffect">
                                  <p:stCondLst>
                                    <p:cond delay="2000"/>
                                  </p:stCondLst>
                                  <p:childTnLst>
                                    <p:animMotion origin="layout" path="M -3.88889E-6 -4.85774E-6 L 0.08733 -0.00138 " pathEditMode="relative" rAng="0" ptsTypes="AA">
                                      <p:cBhvr>
                                        <p:cTn id="17" dur="2000" fill="hold"/>
                                        <p:tgtEl>
                                          <p:spTgt spid="13"/>
                                        </p:tgtEl>
                                        <p:attrNameLst>
                                          <p:attrName>ppt_x</p:attrName>
                                          <p:attrName>ppt_y</p:attrName>
                                        </p:attrNameLst>
                                      </p:cBhvr>
                                      <p:rCtr x="4358" y="-69"/>
                                    </p:animMotion>
                                  </p:childTnLst>
                                </p:cTn>
                              </p:par>
                            </p:childTnLst>
                          </p:cTn>
                        </p:par>
                      </p:childTnLst>
                    </p:cTn>
                  </p:par>
                  <p:par>
                    <p:cTn id="18" fill="hold" nodeType="clickPar">
                      <p:stCondLst>
                        <p:cond delay="indefinite"/>
                      </p:stCondLst>
                      <p:childTnLst>
                        <p:par>
                          <p:cTn id="19" fill="hold" nodeType="withGroup">
                            <p:stCondLst>
                              <p:cond delay="0"/>
                            </p:stCondLst>
                            <p:childTnLst>
                              <p:par>
                                <p:cTn id="20" presetID="35" presetClass="path" presetSubtype="0" accel="50000" decel="50000" fill="hold" grpId="1" nodeType="clickEffect">
                                  <p:stCondLst>
                                    <p:cond delay="0"/>
                                  </p:stCondLst>
                                  <p:childTnLst>
                                    <p:animMotion origin="layout" path="M -0.00885 -0.07847 L -0.21823 -0.17801 " pathEditMode="relative" rAng="0" ptsTypes="AA">
                                      <p:cBhvr>
                                        <p:cTn id="21" dur="3000" fill="hold"/>
                                        <p:tgtEl>
                                          <p:spTgt spid="194697"/>
                                        </p:tgtEl>
                                        <p:attrNameLst>
                                          <p:attrName>ppt_x</p:attrName>
                                          <p:attrName>ppt_y</p:attrName>
                                        </p:attrNameLst>
                                      </p:cBhvr>
                                      <p:rCtr x="-10469" y="-4977"/>
                                    </p:animMotion>
                                  </p:childTnLst>
                                </p:cTn>
                              </p:par>
                              <p:par>
                                <p:cTn id="22" presetID="64" presetClass="path" presetSubtype="0" accel="50000" decel="50000" fill="hold" nodeType="withEffect">
                                  <p:stCondLst>
                                    <p:cond delay="0"/>
                                  </p:stCondLst>
                                  <p:childTnLst>
                                    <p:animMotion origin="layout" path="M 0.38142 -0.07934 L 0.17535 -0.17974 " pathEditMode="relative" rAng="0" ptsTypes="AA">
                                      <p:cBhvr>
                                        <p:cTn id="23" dur="3000" fill="hold"/>
                                        <p:tgtEl>
                                          <p:spTgt spid="18"/>
                                        </p:tgtEl>
                                        <p:attrNameLst>
                                          <p:attrName>ppt_x</p:attrName>
                                          <p:attrName>ppt_y</p:attrName>
                                        </p:attrNameLst>
                                      </p:cBhvr>
                                      <p:rCtr x="-10312" y="-5020"/>
                                    </p:animMotion>
                                  </p:childTnLst>
                                </p:cTn>
                              </p:par>
                              <p:par>
                                <p:cTn id="24" presetID="35" presetClass="path" presetSubtype="0" accel="50000" decel="50000" fill="hold" nodeType="withEffect">
                                  <p:stCondLst>
                                    <p:cond delay="0"/>
                                  </p:stCondLst>
                                  <p:childTnLst>
                                    <p:animMotion origin="layout" path="M -4.44444E-6 -2.19061E-6 L -0.11145 0.00162 " pathEditMode="relative" rAng="0" ptsTypes="AA">
                                      <p:cBhvr>
                                        <p:cTn id="25" dur="3000" fill="hold"/>
                                        <p:tgtEl>
                                          <p:spTgt spid="2"/>
                                        </p:tgtEl>
                                        <p:attrNameLst>
                                          <p:attrName>ppt_x</p:attrName>
                                          <p:attrName>ppt_y</p:attrName>
                                        </p:attrNameLst>
                                      </p:cBhvr>
                                      <p:rCtr x="-5573" y="69"/>
                                    </p:animMotion>
                                  </p:childTnLst>
                                </p:cTn>
                              </p:par>
                              <p:par>
                                <p:cTn id="26" presetID="35" presetClass="path" presetSubtype="0" accel="50000" decel="50000" fill="hold" nodeType="withEffect">
                                  <p:stCondLst>
                                    <p:cond delay="0"/>
                                  </p:stCondLst>
                                  <p:childTnLst>
                                    <p:animMotion origin="layout" path="M -1.94444E-6 3.25468E-6 L -0.09948 -0.00162 " pathEditMode="relative" rAng="0" ptsTypes="AA">
                                      <p:cBhvr>
                                        <p:cTn id="27" dur="3000" fill="hold"/>
                                        <p:tgtEl>
                                          <p:spTgt spid="3"/>
                                        </p:tgtEl>
                                        <p:attrNameLst>
                                          <p:attrName>ppt_x</p:attrName>
                                          <p:attrName>ppt_y</p:attrName>
                                        </p:attrNameLst>
                                      </p:cBhvr>
                                      <p:rCtr x="-4983" y="-93"/>
                                    </p:animMotion>
                                  </p:childTnLst>
                                </p:cTn>
                              </p:par>
                              <p:par>
                                <p:cTn id="28" presetID="35" presetClass="path" presetSubtype="0" accel="50000" decel="50000" fill="hold" nodeType="withEffect">
                                  <p:stCondLst>
                                    <p:cond delay="0"/>
                                  </p:stCondLst>
                                  <p:childTnLst>
                                    <p:animMotion origin="layout" path="M 0.08091 2.52602E-6 L -0.00086 0.00139 " pathEditMode="relative" rAng="0" ptsTypes="AA">
                                      <p:cBhvr>
                                        <p:cTn id="29" dur="3000" fill="hold"/>
                                        <p:tgtEl>
                                          <p:spTgt spid="16"/>
                                        </p:tgtEl>
                                        <p:attrNameLst>
                                          <p:attrName>ppt_x</p:attrName>
                                          <p:attrName>ppt_y</p:attrName>
                                        </p:attrNameLst>
                                      </p:cBhvr>
                                      <p:rCtr x="-4097" y="69"/>
                                    </p:animMotion>
                                  </p:childTnLst>
                                </p:cTn>
                              </p:par>
                              <p:par>
                                <p:cTn id="30" presetID="35" presetClass="path" presetSubtype="0" accel="50000" decel="50000" fill="hold" nodeType="withEffect">
                                  <p:stCondLst>
                                    <p:cond delay="0"/>
                                  </p:stCondLst>
                                  <p:childTnLst>
                                    <p:animMotion origin="layout" path="M 0.08733 -0.00139 L 0.01302 -0.00278 " pathEditMode="relative" rAng="0" ptsTypes="AA">
                                      <p:cBhvr>
                                        <p:cTn id="31" dur="2000" fill="hold"/>
                                        <p:tgtEl>
                                          <p:spTgt spid="13"/>
                                        </p:tgtEl>
                                        <p:attrNameLst>
                                          <p:attrName>ppt_x</p:attrName>
                                          <p:attrName>ppt_y</p:attrName>
                                        </p:attrNameLst>
                                      </p:cBhvr>
                                      <p:rCtr x="-3715" y="-69"/>
                                    </p:animMotion>
                                  </p:childTnLst>
                                </p:cTn>
                              </p:par>
                              <p:par>
                                <p:cTn id="32" presetID="35" presetClass="path" presetSubtype="0" accel="50000" decel="50000" fill="hold" nodeType="withEffect">
                                  <p:stCondLst>
                                    <p:cond delay="0"/>
                                  </p:stCondLst>
                                  <p:childTnLst>
                                    <p:animMotion origin="layout" path="M -3.88889E-6 1.27226E-6 L -0.0776 0.00277 " pathEditMode="relative" rAng="0" ptsTypes="AA">
                                      <p:cBhvr>
                                        <p:cTn id="33" dur="3000" fill="hold"/>
                                        <p:tgtEl>
                                          <p:spTgt spid="17"/>
                                        </p:tgtEl>
                                        <p:attrNameLst>
                                          <p:attrName>ppt_x</p:attrName>
                                          <p:attrName>ppt_y</p:attrName>
                                        </p:attrNameLst>
                                      </p:cBhvr>
                                      <p:rCtr x="-3889" y="139"/>
                                    </p:animMotion>
                                  </p:childTnLst>
                                </p:cTn>
                              </p:par>
                            </p:childTnLst>
                          </p:cTn>
                        </p:par>
                        <p:par>
                          <p:cTn id="34" fill="hold" nodeType="afterGroup">
                            <p:stCondLst>
                              <p:cond delay="3000"/>
                            </p:stCondLst>
                            <p:childTnLst>
                              <p:par>
                                <p:cTn id="35" presetID="10" presetClass="exit" presetSubtype="0" fill="hold" nodeType="afterEffect">
                                  <p:stCondLst>
                                    <p:cond delay="0"/>
                                  </p:stCondLst>
                                  <p:childTnLst>
                                    <p:animEffect transition="out" filter="fade">
                                      <p:cBhvr>
                                        <p:cTn id="36" dur="3000"/>
                                        <p:tgtEl>
                                          <p:spTgt spid="10"/>
                                        </p:tgtEl>
                                      </p:cBhvr>
                                    </p:animEffect>
                                    <p:set>
                                      <p:cBhvr>
                                        <p:cTn id="37" dur="1" fill="hold">
                                          <p:stCondLst>
                                            <p:cond delay="2999"/>
                                          </p:stCondLst>
                                        </p:cTn>
                                        <p:tgtEl>
                                          <p:spTgt spid="10"/>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3000"/>
                                        <p:tgtEl>
                                          <p:spTgt spid="11"/>
                                        </p:tgtEl>
                                      </p:cBhvr>
                                    </p:animEffect>
                                    <p:set>
                                      <p:cBhvr>
                                        <p:cTn id="40" dur="1" fill="hold">
                                          <p:stCondLst>
                                            <p:cond delay="2999"/>
                                          </p:stCondLst>
                                        </p:cTn>
                                        <p:tgtEl>
                                          <p:spTgt spid="11"/>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3000"/>
                                        <p:tgtEl>
                                          <p:spTgt spid="194631"/>
                                        </p:tgtEl>
                                      </p:cBhvr>
                                    </p:animEffect>
                                    <p:set>
                                      <p:cBhvr>
                                        <p:cTn id="43" dur="1" fill="hold">
                                          <p:stCondLst>
                                            <p:cond delay="2999"/>
                                          </p:stCondLst>
                                        </p:cTn>
                                        <p:tgtEl>
                                          <p:spTgt spid="194631"/>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3000"/>
                                        <p:tgtEl>
                                          <p:spTgt spid="194630"/>
                                        </p:tgtEl>
                                      </p:cBhvr>
                                    </p:animEffect>
                                    <p:set>
                                      <p:cBhvr>
                                        <p:cTn id="46" dur="1" fill="hold">
                                          <p:stCondLst>
                                            <p:cond delay="2999"/>
                                          </p:stCondLst>
                                        </p:cTn>
                                        <p:tgtEl>
                                          <p:spTgt spid="194630"/>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3000"/>
                                        <p:tgtEl>
                                          <p:spTgt spid="194629"/>
                                        </p:tgtEl>
                                      </p:cBhvr>
                                    </p:animEffect>
                                    <p:set>
                                      <p:cBhvr>
                                        <p:cTn id="49" dur="1" fill="hold">
                                          <p:stCondLst>
                                            <p:cond delay="2999"/>
                                          </p:stCondLst>
                                        </p:cTn>
                                        <p:tgtEl>
                                          <p:spTgt spid="194629"/>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3000"/>
                                        <p:tgtEl>
                                          <p:spTgt spid="194632"/>
                                        </p:tgtEl>
                                      </p:cBhvr>
                                    </p:animEffect>
                                    <p:set>
                                      <p:cBhvr>
                                        <p:cTn id="52" dur="1" fill="hold">
                                          <p:stCondLst>
                                            <p:cond delay="2999"/>
                                          </p:stCondLst>
                                        </p:cTn>
                                        <p:tgtEl>
                                          <p:spTgt spid="194632"/>
                                        </p:tgtEl>
                                        <p:attrNameLst>
                                          <p:attrName>style.visibility</p:attrName>
                                        </p:attrNameLst>
                                      </p:cBhvr>
                                      <p:to>
                                        <p:strVal val="hidden"/>
                                      </p:to>
                                    </p:set>
                                  </p:childTnLst>
                                </p:cTn>
                              </p:par>
                              <p:par>
                                <p:cTn id="53" presetID="10" presetClass="exit" presetSubtype="0" fill="hold" grpId="0" nodeType="withEffect">
                                  <p:stCondLst>
                                    <p:cond delay="0"/>
                                  </p:stCondLst>
                                  <p:childTnLst>
                                    <p:animEffect transition="out" filter="fade">
                                      <p:cBhvr>
                                        <p:cTn id="54" dur="3000"/>
                                        <p:tgtEl>
                                          <p:spTgt spid="194633"/>
                                        </p:tgtEl>
                                      </p:cBhvr>
                                    </p:animEffect>
                                    <p:set>
                                      <p:cBhvr>
                                        <p:cTn id="55" dur="1" fill="hold">
                                          <p:stCondLst>
                                            <p:cond delay="2999"/>
                                          </p:stCondLst>
                                        </p:cTn>
                                        <p:tgtEl>
                                          <p:spTgt spid="194633"/>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3000"/>
                                        <p:tgtEl>
                                          <p:spTgt spid="9"/>
                                        </p:tgtEl>
                                      </p:cBhvr>
                                    </p:animEffect>
                                    <p:set>
                                      <p:cBhvr>
                                        <p:cTn id="58" dur="1" fill="hold">
                                          <p:stCondLst>
                                            <p:cond delay="2999"/>
                                          </p:stCondLst>
                                        </p:cTn>
                                        <p:tgtEl>
                                          <p:spTgt spid="9"/>
                                        </p:tgtEl>
                                        <p:attrNameLst>
                                          <p:attrName>style.visibility</p:attrName>
                                        </p:attrNameLst>
                                      </p:cBhvr>
                                      <p:to>
                                        <p:strVal val="hidden"/>
                                      </p:to>
                                    </p:set>
                                  </p:childTnLst>
                                </p:cTn>
                              </p:par>
                              <p:par>
                                <p:cTn id="59" presetID="10" presetClass="exit" presetSubtype="0" fill="hold" grpId="0" nodeType="withEffect">
                                  <p:stCondLst>
                                    <p:cond delay="0"/>
                                  </p:stCondLst>
                                  <p:childTnLst>
                                    <p:animEffect transition="out" filter="fade">
                                      <p:cBhvr>
                                        <p:cTn id="60" dur="3000"/>
                                        <p:tgtEl>
                                          <p:spTgt spid="194635"/>
                                        </p:tgtEl>
                                      </p:cBhvr>
                                    </p:animEffect>
                                    <p:set>
                                      <p:cBhvr>
                                        <p:cTn id="61" dur="1" fill="hold">
                                          <p:stCondLst>
                                            <p:cond delay="2999"/>
                                          </p:stCondLst>
                                        </p:cTn>
                                        <p:tgtEl>
                                          <p:spTgt spid="194635"/>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3000"/>
                                        <p:tgtEl>
                                          <p:spTgt spid="12"/>
                                        </p:tgtEl>
                                      </p:cBhvr>
                                    </p:animEffect>
                                    <p:set>
                                      <p:cBhvr>
                                        <p:cTn id="64" dur="1" fill="hold">
                                          <p:stCondLst>
                                            <p:cond delay="2999"/>
                                          </p:stCondLst>
                                        </p:cTn>
                                        <p:tgtEl>
                                          <p:spTgt spid="12"/>
                                        </p:tgtEl>
                                        <p:attrNameLst>
                                          <p:attrName>style.visibility</p:attrName>
                                        </p:attrNameLst>
                                      </p:cBhvr>
                                      <p:to>
                                        <p:strVal val="hidden"/>
                                      </p:to>
                                    </p:set>
                                  </p:childTnLst>
                                </p:cTn>
                              </p:par>
                              <p:par>
                                <p:cTn id="65" presetID="10" presetClass="exit" presetSubtype="0" fill="hold" grpId="0" nodeType="withEffect">
                                  <p:stCondLst>
                                    <p:cond delay="0"/>
                                  </p:stCondLst>
                                  <p:childTnLst>
                                    <p:animEffect transition="out" filter="fade">
                                      <p:cBhvr>
                                        <p:cTn id="66" dur="3000"/>
                                        <p:tgtEl>
                                          <p:spTgt spid="194634"/>
                                        </p:tgtEl>
                                      </p:cBhvr>
                                    </p:animEffect>
                                    <p:set>
                                      <p:cBhvr>
                                        <p:cTn id="67" dur="1" fill="hold">
                                          <p:stCondLst>
                                            <p:cond delay="2999"/>
                                          </p:stCondLst>
                                        </p:cTn>
                                        <p:tgtEl>
                                          <p:spTgt spid="194634"/>
                                        </p:tgtEl>
                                        <p:attrNameLst>
                                          <p:attrName>style.visibility</p:attrName>
                                        </p:attrNameLst>
                                      </p:cBhvr>
                                      <p:to>
                                        <p:strVal val="hidden"/>
                                      </p:to>
                                    </p:set>
                                  </p:childTnLst>
                                </p:cTn>
                              </p:par>
                              <p:par>
                                <p:cTn id="68" presetID="9" presetClass="emph" presetSubtype="0" nodeType="withEffect">
                                  <p:stCondLst>
                                    <p:cond delay="0"/>
                                  </p:stCondLst>
                                  <p:childTnLst>
                                    <p:set>
                                      <p:cBhvr rctx="PPT">
                                        <p:cTn id="69" dur="indefinite"/>
                                        <p:tgtEl>
                                          <p:spTgt spid="14"/>
                                        </p:tgtEl>
                                        <p:attrNameLst>
                                          <p:attrName>style.opacity</p:attrName>
                                        </p:attrNameLst>
                                      </p:cBhvr>
                                      <p:to>
                                        <p:strVal val="0.25"/>
                                      </p:to>
                                    </p:set>
                                    <p:animEffect filter="image" prLst="opacity: 0.25">
                                      <p:cBhvr rctx="IE">
                                        <p:cTn id="70" dur="indefinite"/>
                                        <p:tgtEl>
                                          <p:spTgt spid="14"/>
                                        </p:tgtEl>
                                      </p:cBhvr>
                                    </p:animEffect>
                                  </p:childTnLst>
                                </p:cTn>
                              </p:par>
                              <p:par>
                                <p:cTn id="71" presetID="9" presetClass="emph" presetSubtype="0" nodeType="withEffect">
                                  <p:stCondLst>
                                    <p:cond delay="0"/>
                                  </p:stCondLst>
                                  <p:childTnLst>
                                    <p:set>
                                      <p:cBhvr rctx="PPT">
                                        <p:cTn id="72" dur="indefinite"/>
                                        <p:tgtEl>
                                          <p:spTgt spid="13"/>
                                        </p:tgtEl>
                                        <p:attrNameLst>
                                          <p:attrName>style.opacity</p:attrName>
                                        </p:attrNameLst>
                                      </p:cBhvr>
                                      <p:to>
                                        <p:strVal val="0.25"/>
                                      </p:to>
                                    </p:set>
                                    <p:animEffect filter="image" prLst="opacity: 0.25">
                                      <p:cBhvr rctx="IE">
                                        <p:cTn id="73" dur="indefinite"/>
                                        <p:tgtEl>
                                          <p:spTgt spid="13"/>
                                        </p:tgtEl>
                                      </p:cBhvr>
                                    </p:animEffect>
                                  </p:childTnLst>
                                </p:cTn>
                              </p:par>
                              <p:par>
                                <p:cTn id="74" presetID="9" presetClass="emph" presetSubtype="0" nodeType="withEffect">
                                  <p:stCondLst>
                                    <p:cond delay="0"/>
                                  </p:stCondLst>
                                  <p:childTnLst>
                                    <p:set>
                                      <p:cBhvr rctx="PPT">
                                        <p:cTn id="75" dur="indefinite"/>
                                        <p:tgtEl>
                                          <p:spTgt spid="17"/>
                                        </p:tgtEl>
                                        <p:attrNameLst>
                                          <p:attrName>style.opacity</p:attrName>
                                        </p:attrNameLst>
                                      </p:cBhvr>
                                      <p:to>
                                        <p:strVal val="0.25"/>
                                      </p:to>
                                    </p:set>
                                    <p:animEffect filter="image" prLst="opacity: 0.25">
                                      <p:cBhvr rctx="IE">
                                        <p:cTn id="76" dur="indefinite"/>
                                        <p:tgtEl>
                                          <p:spTgt spid="17"/>
                                        </p:tgtEl>
                                      </p:cBhvr>
                                    </p:animEffect>
                                  </p:childTnLst>
                                </p:cTn>
                              </p:par>
                              <p:par>
                                <p:cTn id="77" presetID="9" presetClass="emph" presetSubtype="0" nodeType="withEffect">
                                  <p:stCondLst>
                                    <p:cond delay="0"/>
                                  </p:stCondLst>
                                  <p:childTnLst>
                                    <p:set>
                                      <p:cBhvr rctx="PPT">
                                        <p:cTn id="78" dur="indefinite"/>
                                        <p:tgtEl>
                                          <p:spTgt spid="3"/>
                                        </p:tgtEl>
                                        <p:attrNameLst>
                                          <p:attrName>style.opacity</p:attrName>
                                        </p:attrNameLst>
                                      </p:cBhvr>
                                      <p:to>
                                        <p:strVal val="0.25"/>
                                      </p:to>
                                    </p:set>
                                    <p:animEffect filter="image" prLst="opacity: 0.25">
                                      <p:cBhvr rctx="IE">
                                        <p:cTn id="79" dur="indefinite"/>
                                        <p:tgtEl>
                                          <p:spTgt spid="3"/>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94702"/>
                                        </p:tgtEl>
                                        <p:attrNameLst>
                                          <p:attrName>style.visibility</p:attrName>
                                        </p:attrNameLst>
                                      </p:cBhvr>
                                      <p:to>
                                        <p:strVal val="visible"/>
                                      </p:to>
                                    </p:set>
                                    <p:animEffect transition="in" filter="fade">
                                      <p:cBhvr>
                                        <p:cTn id="82" dur="2000"/>
                                        <p:tgtEl>
                                          <p:spTgt spid="19470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94701"/>
                                        </p:tgtEl>
                                        <p:attrNameLst>
                                          <p:attrName>style.visibility</p:attrName>
                                        </p:attrNameLst>
                                      </p:cBhvr>
                                      <p:to>
                                        <p:strVal val="visible"/>
                                      </p:to>
                                    </p:set>
                                    <p:animEffect transition="in" filter="fade">
                                      <p:cBhvr>
                                        <p:cTn id="85" dur="2000"/>
                                        <p:tgtEl>
                                          <p:spTgt spid="19470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5" presetClass="path" presetSubtype="0" accel="50000" decel="50000" fill="hold" nodeType="clickEffect">
                                  <p:stCondLst>
                                    <p:cond delay="0"/>
                                  </p:stCondLst>
                                  <p:childTnLst>
                                    <p:animMotion origin="layout" path="M -0.00087 0.00139 L -0.17587 -0.05555 " pathEditMode="relative" rAng="0" ptsTypes="AA">
                                      <p:cBhvr>
                                        <p:cTn id="89" dur="3000" fill="hold"/>
                                        <p:tgtEl>
                                          <p:spTgt spid="16"/>
                                        </p:tgtEl>
                                        <p:attrNameLst>
                                          <p:attrName>ppt_x</p:attrName>
                                          <p:attrName>ppt_y</p:attrName>
                                        </p:attrNameLst>
                                      </p:cBhvr>
                                      <p:rCtr x="-8750" y="-2847"/>
                                    </p:animMotion>
                                  </p:childTnLst>
                                </p:cTn>
                              </p:par>
                              <p:par>
                                <p:cTn id="90" presetID="35" presetClass="path" presetSubtype="0" accel="50000" decel="50000" fill="hold" nodeType="withEffect">
                                  <p:stCondLst>
                                    <p:cond delay="0"/>
                                  </p:stCondLst>
                                  <p:childTnLst>
                                    <p:animMotion origin="layout" path="M -0.11145 0.00162 L -0.37187 0.00162 " pathEditMode="relative" rAng="0" ptsTypes="AA">
                                      <p:cBhvr>
                                        <p:cTn id="91" dur="3000" fill="hold"/>
                                        <p:tgtEl>
                                          <p:spTgt spid="2"/>
                                        </p:tgtEl>
                                        <p:attrNameLst>
                                          <p:attrName>ppt_x</p:attrName>
                                          <p:attrName>ppt_y</p:attrName>
                                        </p:attrNameLst>
                                      </p:cBhvr>
                                      <p:rCtr x="-13021" y="0"/>
                                    </p:animMotion>
                                  </p:childTnLst>
                                </p:cTn>
                              </p:par>
                              <p:par>
                                <p:cTn id="92" presetID="10" presetClass="exit" presetSubtype="0" fill="hold" grpId="1" nodeType="withEffect">
                                  <p:stCondLst>
                                    <p:cond delay="0"/>
                                  </p:stCondLst>
                                  <p:childTnLst>
                                    <p:animEffect transition="out" filter="fade">
                                      <p:cBhvr>
                                        <p:cTn id="93" dur="2000"/>
                                        <p:tgtEl>
                                          <p:spTgt spid="194702"/>
                                        </p:tgtEl>
                                      </p:cBhvr>
                                    </p:animEffect>
                                    <p:set>
                                      <p:cBhvr>
                                        <p:cTn id="94" dur="1" fill="hold">
                                          <p:stCondLst>
                                            <p:cond delay="1999"/>
                                          </p:stCondLst>
                                        </p:cTn>
                                        <p:tgtEl>
                                          <p:spTgt spid="194702"/>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2000"/>
                                        <p:tgtEl>
                                          <p:spTgt spid="194701"/>
                                        </p:tgtEl>
                                      </p:cBhvr>
                                    </p:animEffect>
                                    <p:set>
                                      <p:cBhvr>
                                        <p:cTn id="97" dur="1" fill="hold">
                                          <p:stCondLst>
                                            <p:cond delay="1999"/>
                                          </p:stCondLst>
                                        </p:cTn>
                                        <p:tgtEl>
                                          <p:spTgt spid="194701"/>
                                        </p:tgtEl>
                                        <p:attrNameLst>
                                          <p:attrName>style.visibility</p:attrName>
                                        </p:attrNameLst>
                                      </p:cBhvr>
                                      <p:to>
                                        <p:strVal val="hidden"/>
                                      </p:to>
                                    </p:set>
                                  </p:childTnLst>
                                </p:cTn>
                              </p:par>
                              <p:par>
                                <p:cTn id="98" presetID="35" presetClass="path" presetSubtype="0" accel="50000" decel="50000" fill="hold" grpId="2" nodeType="withEffect">
                                  <p:stCondLst>
                                    <p:cond delay="0"/>
                                  </p:stCondLst>
                                  <p:childTnLst>
                                    <p:animMotion origin="layout" path="M -0.21823 -0.17801 L -0.46823 -0.17801 " pathEditMode="relative" rAng="0" ptsTypes="AA">
                                      <p:cBhvr>
                                        <p:cTn id="99" dur="3000" fill="hold"/>
                                        <p:tgtEl>
                                          <p:spTgt spid="194697"/>
                                        </p:tgtEl>
                                        <p:attrNameLst>
                                          <p:attrName>ppt_x</p:attrName>
                                          <p:attrName>ppt_y</p:attrName>
                                        </p:attrNameLst>
                                      </p:cBhvr>
                                      <p:rCtr x="-12500" y="0"/>
                                    </p:animMotion>
                                  </p:childTnLst>
                                </p:cTn>
                              </p:par>
                              <p:par>
                                <p:cTn id="100" presetID="35" presetClass="path" presetSubtype="0" accel="50000" decel="50000" fill="hold" nodeType="withEffect">
                                  <p:stCondLst>
                                    <p:cond delay="0"/>
                                  </p:stCondLst>
                                  <p:childTnLst>
                                    <p:animMotion origin="layout" path="M 0.17535 -0.17973 L -0.07465 -0.17973 " pathEditMode="relative" rAng="0" ptsTypes="AA">
                                      <p:cBhvr>
                                        <p:cTn id="101" dur="3000" fill="hold"/>
                                        <p:tgtEl>
                                          <p:spTgt spid="18"/>
                                        </p:tgtEl>
                                        <p:attrNameLst>
                                          <p:attrName>ppt_x</p:attrName>
                                          <p:attrName>ppt_y</p:attrName>
                                        </p:attrNameLst>
                                      </p:cBhvr>
                                      <p:rCtr x="-12500" y="0"/>
                                    </p:animMotion>
                                  </p:childTnLst>
                                </p:cTn>
                              </p:par>
                            </p:childTnLst>
                          </p:cTn>
                        </p:par>
                        <p:par>
                          <p:cTn id="102" fill="hold" nodeType="afterGroup">
                            <p:stCondLst>
                              <p:cond delay="3000"/>
                            </p:stCondLst>
                            <p:childTnLst>
                              <p:par>
                                <p:cTn id="103" presetID="10" presetClass="entr" presetSubtype="0" fill="hold" grpId="0" nodeType="afterEffect">
                                  <p:stCondLst>
                                    <p:cond delay="0"/>
                                  </p:stCondLst>
                                  <p:childTnLst>
                                    <p:set>
                                      <p:cBhvr>
                                        <p:cTn id="104" dur="1" fill="hold">
                                          <p:stCondLst>
                                            <p:cond delay="0"/>
                                          </p:stCondLst>
                                        </p:cTn>
                                        <p:tgtEl>
                                          <p:spTgt spid="194704"/>
                                        </p:tgtEl>
                                        <p:attrNameLst>
                                          <p:attrName>style.visibility</p:attrName>
                                        </p:attrNameLst>
                                      </p:cBhvr>
                                      <p:to>
                                        <p:strVal val="visible"/>
                                      </p:to>
                                    </p:set>
                                    <p:animEffect transition="in" filter="fade">
                                      <p:cBhvr>
                                        <p:cTn id="105" dur="2000"/>
                                        <p:tgtEl>
                                          <p:spTgt spid="194704"/>
                                        </p:tgtEl>
                                      </p:cBhvr>
                                    </p:animEffect>
                                  </p:childTnLst>
                                </p:cTn>
                              </p:par>
                              <p:par>
                                <p:cTn id="106" presetID="10" presetClass="exit" presetSubtype="0" fill="hold" grpId="0" nodeType="withEffect">
                                  <p:stCondLst>
                                    <p:cond delay="0"/>
                                  </p:stCondLst>
                                  <p:childTnLst>
                                    <p:animEffect transition="out" filter="fade">
                                      <p:cBhvr>
                                        <p:cTn id="107" dur="1000"/>
                                        <p:tgtEl>
                                          <p:spTgt spid="194572"/>
                                        </p:tgtEl>
                                      </p:cBhvr>
                                    </p:animEffect>
                                    <p:set>
                                      <p:cBhvr>
                                        <p:cTn id="108" dur="1" fill="hold">
                                          <p:stCondLst>
                                            <p:cond delay="999"/>
                                          </p:stCondLst>
                                        </p:cTn>
                                        <p:tgtEl>
                                          <p:spTgt spid="194572"/>
                                        </p:tgtEl>
                                        <p:attrNameLst>
                                          <p:attrName>style.visibility</p:attrName>
                                        </p:attrNameLst>
                                      </p:cBhvr>
                                      <p:to>
                                        <p:strVal val="hidden"/>
                                      </p:to>
                                    </p:set>
                                  </p:childTnLst>
                                </p:cTn>
                              </p:par>
                            </p:childTnLst>
                          </p:cTn>
                        </p:par>
                        <p:par>
                          <p:cTn id="109" fill="hold" nodeType="afterGroup">
                            <p:stCondLst>
                              <p:cond delay="5000"/>
                            </p:stCondLst>
                            <p:childTnLst>
                              <p:par>
                                <p:cTn id="110" presetID="10" presetClass="entr" presetSubtype="0" fill="hold" grpId="0" nodeType="afterEffect">
                                  <p:stCondLst>
                                    <p:cond delay="0"/>
                                  </p:stCondLst>
                                  <p:childTnLst>
                                    <p:set>
                                      <p:cBhvr>
                                        <p:cTn id="111" dur="1" fill="hold">
                                          <p:stCondLst>
                                            <p:cond delay="0"/>
                                          </p:stCondLst>
                                        </p:cTn>
                                        <p:tgtEl>
                                          <p:spTgt spid="194710"/>
                                        </p:tgtEl>
                                        <p:attrNameLst>
                                          <p:attrName>style.visibility</p:attrName>
                                        </p:attrNameLst>
                                      </p:cBhvr>
                                      <p:to>
                                        <p:strVal val="visible"/>
                                      </p:to>
                                    </p:set>
                                    <p:animEffect transition="in" filter="fade">
                                      <p:cBhvr>
                                        <p:cTn id="112" dur="2000"/>
                                        <p:tgtEl>
                                          <p:spTgt spid="194710"/>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5" presetClass="path" presetSubtype="0" accel="50000" decel="50000" fill="hold" grpId="3" nodeType="clickEffect">
                                  <p:stCondLst>
                                    <p:cond delay="0"/>
                                  </p:stCondLst>
                                  <p:childTnLst>
                                    <p:animMotion origin="layout" path="M -0.46823 -0.178 L -0.60573 -0.17662 " pathEditMode="relative" rAng="0" ptsTypes="AA">
                                      <p:cBhvr>
                                        <p:cTn id="116" dur="3000" fill="hold"/>
                                        <p:tgtEl>
                                          <p:spTgt spid="194697"/>
                                        </p:tgtEl>
                                        <p:attrNameLst>
                                          <p:attrName>ppt_x</p:attrName>
                                          <p:attrName>ppt_y</p:attrName>
                                        </p:attrNameLst>
                                      </p:cBhvr>
                                      <p:rCtr x="-6875" y="69"/>
                                    </p:animMotion>
                                  </p:childTnLst>
                                </p:cTn>
                              </p:par>
                              <p:par>
                                <p:cTn id="117" presetID="35" presetClass="path" presetSubtype="0" accel="50000" decel="50000" fill="hold" nodeType="withEffect">
                                  <p:stCondLst>
                                    <p:cond delay="0"/>
                                  </p:stCondLst>
                                  <p:childTnLst>
                                    <p:animMotion origin="layout" path="M -0.07465 -0.17973 L -0.21215 -0.17973 " pathEditMode="relative" rAng="0" ptsTypes="AA">
                                      <p:cBhvr>
                                        <p:cTn id="118" dur="3000" fill="hold"/>
                                        <p:tgtEl>
                                          <p:spTgt spid="18"/>
                                        </p:tgtEl>
                                        <p:attrNameLst>
                                          <p:attrName>ppt_x</p:attrName>
                                          <p:attrName>ppt_y</p:attrName>
                                        </p:attrNameLst>
                                      </p:cBhvr>
                                      <p:rCtr x="-6875" y="0"/>
                                    </p:animMotion>
                                  </p:childTnLst>
                                </p:cTn>
                              </p:par>
                              <p:par>
                                <p:cTn id="119" presetID="35" presetClass="path" presetSubtype="0" accel="50000" decel="50000" fill="hold" nodeType="withEffect">
                                  <p:stCondLst>
                                    <p:cond delay="0"/>
                                  </p:stCondLst>
                                  <p:childTnLst>
                                    <p:animMotion origin="layout" path="M -0.37014 0.00093 L -0.49323 0.0037 " pathEditMode="relative" rAng="0" ptsTypes="AA">
                                      <p:cBhvr>
                                        <p:cTn id="120" dur="3000" fill="hold"/>
                                        <p:tgtEl>
                                          <p:spTgt spid="2"/>
                                        </p:tgtEl>
                                        <p:attrNameLst>
                                          <p:attrName>ppt_x</p:attrName>
                                          <p:attrName>ppt_y</p:attrName>
                                        </p:attrNameLst>
                                      </p:cBhvr>
                                      <p:rCtr x="-6163" y="139"/>
                                    </p:animMotion>
                                  </p:childTnLst>
                                </p:cTn>
                              </p:par>
                              <p:par>
                                <p:cTn id="121" presetID="10" presetClass="exit" presetSubtype="0" fill="hold" grpId="1" nodeType="withEffect">
                                  <p:stCondLst>
                                    <p:cond delay="0"/>
                                  </p:stCondLst>
                                  <p:childTnLst>
                                    <p:animEffect transition="out" filter="fade">
                                      <p:cBhvr>
                                        <p:cTn id="122" dur="2000"/>
                                        <p:tgtEl>
                                          <p:spTgt spid="194710"/>
                                        </p:tgtEl>
                                      </p:cBhvr>
                                    </p:animEffect>
                                    <p:set>
                                      <p:cBhvr>
                                        <p:cTn id="123" dur="1" fill="hold">
                                          <p:stCondLst>
                                            <p:cond delay="1999"/>
                                          </p:stCondLst>
                                        </p:cTn>
                                        <p:tgtEl>
                                          <p:spTgt spid="194710"/>
                                        </p:tgtEl>
                                        <p:attrNameLst>
                                          <p:attrName>style.visibility</p:attrName>
                                        </p:attrNameLst>
                                      </p:cBhvr>
                                      <p:to>
                                        <p:strVal val="hidden"/>
                                      </p:to>
                                    </p:set>
                                  </p:childTnLst>
                                </p:cTn>
                              </p:par>
                            </p:childTnLst>
                          </p:cTn>
                        </p:par>
                        <p:par>
                          <p:cTn id="124" fill="hold" nodeType="afterGroup">
                            <p:stCondLst>
                              <p:cond delay="3000"/>
                            </p:stCondLst>
                            <p:childTnLst>
                              <p:par>
                                <p:cTn id="125" presetID="27" presetClass="entr" presetSubtype="0" fill="hold" grpId="0" nodeType="afterEffect">
                                  <p:stCondLst>
                                    <p:cond delay="0"/>
                                  </p:stCondLst>
                                  <p:iterate type="lt">
                                    <p:tmPct val="50000"/>
                                  </p:iterate>
                                  <p:childTnLst>
                                    <p:set>
                                      <p:cBhvr>
                                        <p:cTn id="126" dur="1" fill="hold">
                                          <p:stCondLst>
                                            <p:cond delay="0"/>
                                          </p:stCondLst>
                                        </p:cTn>
                                        <p:tgtEl>
                                          <p:spTgt spid="194709"/>
                                        </p:tgtEl>
                                        <p:attrNameLst>
                                          <p:attrName>style.visibility</p:attrName>
                                        </p:attrNameLst>
                                      </p:cBhvr>
                                      <p:to>
                                        <p:strVal val="visible"/>
                                      </p:to>
                                    </p:set>
                                    <p:anim calcmode="discrete" valueType="clr">
                                      <p:cBhvr override="childStyle">
                                        <p:cTn id="127" dur="80"/>
                                        <p:tgtEl>
                                          <p:spTgt spid="194709"/>
                                        </p:tgtEl>
                                        <p:attrNameLst>
                                          <p:attrName>style.color</p:attrName>
                                        </p:attrNameLst>
                                      </p:cBhvr>
                                      <p:tavLst>
                                        <p:tav tm="0">
                                          <p:val>
                                            <p:clrVal>
                                              <a:schemeClr val="accent2"/>
                                            </p:clrVal>
                                          </p:val>
                                        </p:tav>
                                        <p:tav tm="50000">
                                          <p:val>
                                            <p:clrVal>
                                              <a:schemeClr val="hlink"/>
                                            </p:clrVal>
                                          </p:val>
                                        </p:tav>
                                      </p:tavLst>
                                    </p:anim>
                                    <p:anim calcmode="discrete" valueType="clr">
                                      <p:cBhvr>
                                        <p:cTn id="128" dur="80"/>
                                        <p:tgtEl>
                                          <p:spTgt spid="194709"/>
                                        </p:tgtEl>
                                        <p:attrNameLst>
                                          <p:attrName>fillcolor</p:attrName>
                                        </p:attrNameLst>
                                      </p:cBhvr>
                                      <p:tavLst>
                                        <p:tav tm="0">
                                          <p:val>
                                            <p:clrVal>
                                              <a:schemeClr val="accent2"/>
                                            </p:clrVal>
                                          </p:val>
                                        </p:tav>
                                        <p:tav tm="50000">
                                          <p:val>
                                            <p:clrVal>
                                              <a:schemeClr val="hlink"/>
                                            </p:clrVal>
                                          </p:val>
                                        </p:tav>
                                      </p:tavLst>
                                    </p:anim>
                                    <p:set>
                                      <p:cBhvr>
                                        <p:cTn id="129" dur="80"/>
                                        <p:tgtEl>
                                          <p:spTgt spid="194709"/>
                                        </p:tgtEl>
                                        <p:attrNameLst>
                                          <p:attrName>fill.type</p:attrName>
                                        </p:attrNameLst>
                                      </p:cBhvr>
                                      <p:to>
                                        <p:strVal val="solid"/>
                                      </p:to>
                                    </p:set>
                                  </p:childTnLst>
                                </p:cTn>
                              </p:par>
                              <p:par>
                                <p:cTn id="130" presetID="9" presetClass="entr" presetSubtype="0" fill="hold" grpId="0" nodeType="withEffect">
                                  <p:stCondLst>
                                    <p:cond delay="0"/>
                                  </p:stCondLst>
                                  <p:childTnLst>
                                    <p:set>
                                      <p:cBhvr>
                                        <p:cTn id="131" dur="1" fill="hold">
                                          <p:stCondLst>
                                            <p:cond delay="0"/>
                                          </p:stCondLst>
                                        </p:cTn>
                                        <p:tgtEl>
                                          <p:spTgt spid="194708"/>
                                        </p:tgtEl>
                                        <p:attrNameLst>
                                          <p:attrName>style.visibility</p:attrName>
                                        </p:attrNameLst>
                                      </p:cBhvr>
                                      <p:to>
                                        <p:strVal val="visible"/>
                                      </p:to>
                                    </p:set>
                                    <p:animEffect transition="in" filter="dissolve">
                                      <p:cBhvr>
                                        <p:cTn id="132" dur="500"/>
                                        <p:tgtEl>
                                          <p:spTgt spid="194708"/>
                                        </p:tgtEl>
                                      </p:cBhvr>
                                    </p:animEffect>
                                  </p:childTnLst>
                                </p:cTn>
                              </p:par>
                              <p:par>
                                <p:cTn id="133" presetID="10" presetClass="exit" presetSubtype="0" fill="hold" grpId="1" nodeType="withEffect">
                                  <p:stCondLst>
                                    <p:cond delay="0"/>
                                  </p:stCondLst>
                                  <p:childTnLst>
                                    <p:animEffect transition="out" filter="fade">
                                      <p:cBhvr>
                                        <p:cTn id="134" dur="500"/>
                                        <p:tgtEl>
                                          <p:spTgt spid="194704"/>
                                        </p:tgtEl>
                                      </p:cBhvr>
                                    </p:animEffect>
                                    <p:set>
                                      <p:cBhvr>
                                        <p:cTn id="135" dur="1" fill="hold">
                                          <p:stCondLst>
                                            <p:cond delay="499"/>
                                          </p:stCondLst>
                                        </p:cTn>
                                        <p:tgtEl>
                                          <p:spTgt spid="194704"/>
                                        </p:tgtEl>
                                        <p:attrNameLst>
                                          <p:attrName>style.visibility</p:attrName>
                                        </p:attrNameLst>
                                      </p:cBhvr>
                                      <p:to>
                                        <p:strVal val="hidden"/>
                                      </p:to>
                                    </p:set>
                                  </p:childTnLst>
                                </p:cTn>
                              </p:par>
                            </p:childTnLst>
                          </p:cTn>
                        </p:par>
                        <p:par>
                          <p:cTn id="136" fill="hold" nodeType="afterGroup">
                            <p:stCondLst>
                              <p:cond delay="3680"/>
                            </p:stCondLst>
                            <p:childTnLst>
                              <p:par>
                                <p:cTn id="137" presetID="9" presetClass="entr" presetSubtype="0" fill="hold" nodeType="afterEffect">
                                  <p:stCondLst>
                                    <p:cond delay="1000"/>
                                  </p:stCondLst>
                                  <p:childTnLst>
                                    <p:set>
                                      <p:cBhvr>
                                        <p:cTn id="138" dur="1" fill="hold">
                                          <p:stCondLst>
                                            <p:cond delay="0"/>
                                          </p:stCondLst>
                                        </p:cTn>
                                        <p:tgtEl>
                                          <p:spTgt spid="194707"/>
                                        </p:tgtEl>
                                        <p:attrNameLst>
                                          <p:attrName>style.visibility</p:attrName>
                                        </p:attrNameLst>
                                      </p:cBhvr>
                                      <p:to>
                                        <p:strVal val="visible"/>
                                      </p:to>
                                    </p:set>
                                    <p:animEffect transition="in" filter="dissolve">
                                      <p:cBhvr>
                                        <p:cTn id="139" dur="500"/>
                                        <p:tgtEl>
                                          <p:spTgt spid="194707"/>
                                        </p:tgtEl>
                                      </p:cBhvr>
                                    </p:animEffect>
                                  </p:childTnLst>
                                </p:cTn>
                              </p:par>
                              <p:par>
                                <p:cTn id="140" presetID="9" presetClass="entr" presetSubtype="0" fill="hold" grpId="0" nodeType="withEffect">
                                  <p:stCondLst>
                                    <p:cond delay="1000"/>
                                  </p:stCondLst>
                                  <p:childTnLst>
                                    <p:set>
                                      <p:cBhvr>
                                        <p:cTn id="141" dur="1" fill="hold">
                                          <p:stCondLst>
                                            <p:cond delay="0"/>
                                          </p:stCondLst>
                                        </p:cTn>
                                        <p:tgtEl>
                                          <p:spTgt spid="194705"/>
                                        </p:tgtEl>
                                        <p:attrNameLst>
                                          <p:attrName>style.visibility</p:attrName>
                                        </p:attrNameLst>
                                      </p:cBhvr>
                                      <p:to>
                                        <p:strVal val="visible"/>
                                      </p:to>
                                    </p:set>
                                    <p:animEffect transition="in" filter="dissolve">
                                      <p:cBhvr>
                                        <p:cTn id="142" dur="500"/>
                                        <p:tgtEl>
                                          <p:spTgt spid="194705"/>
                                        </p:tgtEl>
                                      </p:cBhvr>
                                    </p:animEffect>
                                  </p:childTnLst>
                                </p:cTn>
                              </p:par>
                              <p:par>
                                <p:cTn id="143" presetID="1" presetClass="entr" presetSubtype="0" fill="hold" grpId="0" nodeType="withEffect">
                                  <p:stCondLst>
                                    <p:cond delay="1000"/>
                                  </p:stCondLst>
                                  <p:childTnLst>
                                    <p:set>
                                      <p:cBhvr>
                                        <p:cTn id="144" dur="1" fill="hold">
                                          <p:stCondLst>
                                            <p:cond delay="0"/>
                                          </p:stCondLst>
                                        </p:cTn>
                                        <p:tgtEl>
                                          <p:spTgt spid="194706"/>
                                        </p:tgtEl>
                                        <p:attrNameLst>
                                          <p:attrName>style.visibility</p:attrName>
                                        </p:attrNameLst>
                                      </p:cBhvr>
                                      <p:to>
                                        <p:strVal val="visible"/>
                                      </p:to>
                                    </p:set>
                                  </p:childTnLst>
                                </p:cTn>
                              </p:par>
                            </p:childTnLst>
                          </p:cTn>
                        </p:par>
                        <p:par>
                          <p:cTn id="145" fill="hold" nodeType="afterGroup">
                            <p:stCondLst>
                              <p:cond delay="5180"/>
                            </p:stCondLst>
                            <p:childTnLst>
                              <p:par>
                                <p:cTn id="146" presetID="35" presetClass="emph" presetSubtype="0" repeatCount="5000" fill="hold" grpId="1" nodeType="afterEffect">
                                  <p:stCondLst>
                                    <p:cond delay="0"/>
                                  </p:stCondLst>
                                  <p:childTnLst>
                                    <p:anim calcmode="discrete" valueType="str">
                                      <p:cBhvr>
                                        <p:cTn id="147" dur="1000" fill="hold"/>
                                        <p:tgtEl>
                                          <p:spTgt spid="194705"/>
                                        </p:tgtEl>
                                        <p:attrNameLst>
                                          <p:attrName>style.visibility</p:attrName>
                                        </p:attrNameLst>
                                      </p:cBhvr>
                                      <p:tavLst>
                                        <p:tav tm="0">
                                          <p:val>
                                            <p:strVal val="hidden"/>
                                          </p:val>
                                        </p:tav>
                                        <p:tav tm="50000">
                                          <p:val>
                                            <p:strVal val="visible"/>
                                          </p:val>
                                        </p:tav>
                                      </p:tavLst>
                                    </p:anim>
                                  </p:childTnLst>
                                </p:cTn>
                              </p:par>
                              <p:par>
                                <p:cTn id="148" presetID="35" presetClass="emph" presetSubtype="0" repeatCount="5000" fill="hold" grpId="1" nodeType="withEffect">
                                  <p:stCondLst>
                                    <p:cond delay="0"/>
                                  </p:stCondLst>
                                  <p:childTnLst>
                                    <p:anim calcmode="discrete" valueType="str">
                                      <p:cBhvr>
                                        <p:cTn id="149" dur="1000" fill="hold"/>
                                        <p:tgtEl>
                                          <p:spTgt spid="19470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2" grpId="0" animBg="1"/>
      <p:bldP spid="194630" grpId="0" animBg="1"/>
      <p:bldP spid="194631" grpId="0" animBg="1"/>
      <p:bldP spid="194632" grpId="0" animBg="1"/>
      <p:bldP spid="194633" grpId="0" animBg="1"/>
      <p:bldP spid="194634" grpId="0" animBg="1"/>
      <p:bldP spid="194635" grpId="0" animBg="1"/>
      <p:bldP spid="194629" grpId="0" animBg="1"/>
      <p:bldP spid="194701" grpId="0" animBg="1"/>
      <p:bldP spid="194701" grpId="1" animBg="1"/>
      <p:bldP spid="194702" grpId="0" animBg="1"/>
      <p:bldP spid="194702" grpId="1" animBg="1"/>
      <p:bldP spid="194704" grpId="0"/>
      <p:bldP spid="194704" grpId="1"/>
      <p:bldP spid="194705" grpId="0" animBg="1"/>
      <p:bldP spid="194705" grpId="1" animBg="1"/>
      <p:bldP spid="194706" grpId="0" animBg="1"/>
      <p:bldP spid="194706" grpId="1" animBg="1"/>
      <p:bldP spid="194708" grpId="0" animBg="1"/>
      <p:bldP spid="194709" grpId="0"/>
      <p:bldP spid="194710" grpId="0" animBg="1"/>
      <p:bldP spid="194710" grpId="1" animBg="1"/>
      <p:bldP spid="194697" grpId="0" animBg="1"/>
      <p:bldP spid="194697" grpId="1" animBg="1"/>
      <p:bldP spid="194697" grpId="2" animBg="1"/>
      <p:bldP spid="194697" grpId="3"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295275" y="1280160"/>
            <a:ext cx="8391525" cy="4846003"/>
          </a:xfrm>
        </p:spPr>
        <p:txBody>
          <a:bodyPr anchor="t"/>
          <a:lstStyle/>
          <a:p>
            <a:pPr marL="0" lvl="1" indent="0">
              <a:buNone/>
            </a:pPr>
            <a:r>
              <a:rPr lang="en-US" sz="2400" dirty="0">
                <a:solidFill>
                  <a:schemeClr val="bg1">
                    <a:lumMod val="95000"/>
                  </a:schemeClr>
                </a:solidFill>
              </a:rPr>
              <a:t>On a change of possession with a defensive/receiver return: </a:t>
            </a:r>
          </a:p>
          <a:p>
            <a:pPr marL="0" lvl="1" indent="0">
              <a:buNone/>
            </a:pPr>
            <a:endParaRPr lang="en-US" sz="2400" dirty="0">
              <a:solidFill>
                <a:schemeClr val="bg1">
                  <a:lumMod val="95000"/>
                </a:schemeClr>
              </a:solidFill>
            </a:endParaRPr>
          </a:p>
          <a:p>
            <a:pPr marL="342900" lvl="1" indent="-342900">
              <a:buFont typeface="Arial" panose="020B0604020202020204" pitchFamily="34" charset="0"/>
              <a:buChar char="•"/>
            </a:pPr>
            <a:r>
              <a:rPr lang="en-US" sz="2400" dirty="0">
                <a:solidFill>
                  <a:schemeClr val="bg1">
                    <a:lumMod val="95000"/>
                  </a:schemeClr>
                </a:solidFill>
              </a:rPr>
              <a:t>Line of scrimmage game officials (HL and LJ) become responsible for the goal line. </a:t>
            </a:r>
          </a:p>
          <a:p>
            <a:pPr marL="342900" lvl="1" indent="-342900">
              <a:buFont typeface="Arial" panose="020B0604020202020204" pitchFamily="34" charset="0"/>
              <a:buChar char="•"/>
            </a:pPr>
            <a:endParaRPr lang="en-US" sz="2400" dirty="0">
              <a:solidFill>
                <a:schemeClr val="bg1">
                  <a:lumMod val="95000"/>
                </a:schemeClr>
              </a:solidFill>
            </a:endParaRPr>
          </a:p>
          <a:p>
            <a:pPr marL="342900" lvl="1" indent="-342900">
              <a:buFont typeface="Arial" panose="020B0604020202020204" pitchFamily="34" charset="0"/>
              <a:buChar char="•"/>
            </a:pPr>
            <a:r>
              <a:rPr lang="en-US" sz="2400" dirty="0">
                <a:solidFill>
                  <a:schemeClr val="bg1">
                    <a:lumMod val="95000"/>
                  </a:schemeClr>
                </a:solidFill>
              </a:rPr>
              <a:t>Deep game officials (SJ and FJ) become responsible for forward progress and all spots between the -2 and +2 yard lines.</a:t>
            </a:r>
          </a:p>
        </p:txBody>
      </p:sp>
      <p:sp>
        <p:nvSpPr>
          <p:cNvPr id="5" name="Text Box 3">
            <a:extLst>
              <a:ext uri="{FF2B5EF4-FFF2-40B4-BE49-F238E27FC236}">
                <a16:creationId xmlns:a16="http://schemas.microsoft.com/office/drawing/2014/main" id="{32401191-8D19-084B-0B2C-48C800BD10DC}"/>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Reverse Mechanics</a:t>
            </a:r>
          </a:p>
        </p:txBody>
      </p:sp>
    </p:spTree>
    <p:extLst>
      <p:ext uri="{BB962C8B-B14F-4D97-AF65-F5344CB8AC3E}">
        <p14:creationId xmlns:p14="http://schemas.microsoft.com/office/powerpoint/2010/main" val="23572010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914400" lvl="1" indent="-514350">
              <a:buFont typeface="+mj-lt"/>
              <a:buAutoNum type="arabicPeriod"/>
            </a:pPr>
            <a:r>
              <a:rPr lang="en-US" sz="2000" dirty="0">
                <a:solidFill>
                  <a:schemeClr val="bg1">
                    <a:lumMod val="95000"/>
                  </a:schemeClr>
                </a:solidFill>
              </a:rPr>
              <a:t>Touchdown requirements.</a:t>
            </a:r>
          </a:p>
          <a:p>
            <a:pPr marL="914400" lvl="1" indent="-514350">
              <a:buFont typeface="+mj-lt"/>
              <a:buAutoNum type="arabicPeriod"/>
            </a:pPr>
            <a:r>
              <a:rPr lang="en-US" sz="2000" dirty="0">
                <a:solidFill>
                  <a:schemeClr val="bg1">
                    <a:lumMod val="95000"/>
                  </a:schemeClr>
                </a:solidFill>
              </a:rPr>
              <a:t>Digging at the goal line.</a:t>
            </a:r>
          </a:p>
          <a:p>
            <a:pPr marL="914400" lvl="1" indent="-514350">
              <a:buFont typeface="+mj-lt"/>
              <a:buAutoNum type="arabicPeriod"/>
            </a:pPr>
            <a:r>
              <a:rPr lang="en-US" sz="2000" dirty="0">
                <a:solidFill>
                  <a:schemeClr val="bg1">
                    <a:lumMod val="95000"/>
                  </a:schemeClr>
                </a:solidFill>
              </a:rPr>
              <a:t>Signals at the goal line: Umpire should not physically indicate whether ball is in end zone.</a:t>
            </a:r>
          </a:p>
          <a:p>
            <a:pPr marL="914400" lvl="1" indent="-514350">
              <a:buFont typeface="+mj-lt"/>
              <a:buAutoNum type="arabicPeriod"/>
            </a:pPr>
            <a:r>
              <a:rPr lang="en-US" sz="2000" dirty="0">
                <a:solidFill>
                  <a:schemeClr val="bg1">
                    <a:lumMod val="95000"/>
                  </a:schemeClr>
                </a:solidFill>
              </a:rPr>
              <a:t>Catch requirements.</a:t>
            </a:r>
          </a:p>
          <a:p>
            <a:pPr marL="914400" lvl="1" indent="-514350">
              <a:buFont typeface="+mj-lt"/>
              <a:buAutoNum type="arabicPeriod"/>
            </a:pPr>
            <a:r>
              <a:rPr lang="en-US" sz="2000" dirty="0">
                <a:solidFill>
                  <a:schemeClr val="bg1">
                    <a:lumMod val="95000"/>
                  </a:schemeClr>
                </a:solidFill>
              </a:rPr>
              <a:t>"In the air" possession.</a:t>
            </a:r>
          </a:p>
          <a:p>
            <a:pPr marL="914400" lvl="1" indent="-514350">
              <a:buFont typeface="+mj-lt"/>
              <a:buAutoNum type="arabicPeriod"/>
            </a:pPr>
            <a:r>
              <a:rPr lang="en-US" sz="2000" dirty="0">
                <a:solidFill>
                  <a:schemeClr val="bg1">
                    <a:lumMod val="95000"/>
                  </a:schemeClr>
                </a:solidFill>
              </a:rPr>
              <a:t>End zone fouls.</a:t>
            </a:r>
          </a:p>
          <a:p>
            <a:pPr marL="914400" lvl="1" indent="-514350">
              <a:buFont typeface="+mj-lt"/>
              <a:buAutoNum type="arabicPeriod"/>
            </a:pPr>
            <a:r>
              <a:rPr lang="en-US" sz="2000" dirty="0">
                <a:solidFill>
                  <a:schemeClr val="bg1">
                    <a:lumMod val="95000"/>
                  </a:schemeClr>
                </a:solidFill>
              </a:rPr>
              <a:t>Foul during touchdown: Offense/Defense.</a:t>
            </a:r>
          </a:p>
          <a:p>
            <a:pPr marL="914400" lvl="1" indent="-514350">
              <a:buFont typeface="+mj-lt"/>
              <a:buAutoNum type="arabicPeriod"/>
            </a:pPr>
            <a:r>
              <a:rPr lang="en-US" sz="2000" dirty="0">
                <a:solidFill>
                  <a:schemeClr val="bg1">
                    <a:lumMod val="95000"/>
                  </a:schemeClr>
                </a:solidFill>
              </a:rPr>
              <a:t>"Hurry-up" offense.</a:t>
            </a:r>
          </a:p>
          <a:p>
            <a:pPr marL="914400" lvl="1" indent="-514350">
              <a:buFont typeface="+mj-lt"/>
              <a:buAutoNum type="arabicPeriod"/>
            </a:pPr>
            <a:r>
              <a:rPr lang="en-US" sz="2000" dirty="0">
                <a:solidFill>
                  <a:schemeClr val="bg1">
                    <a:lumMod val="95000"/>
                  </a:schemeClr>
                </a:solidFill>
              </a:rPr>
              <a:t>Loss of down and automatic first down fouls.</a:t>
            </a:r>
          </a:p>
          <a:p>
            <a:pPr marL="914400" lvl="1" indent="-514350">
              <a:buFont typeface="+mj-lt"/>
              <a:buAutoNum type="arabicPeriod"/>
            </a:pPr>
            <a:r>
              <a:rPr lang="en-US" sz="2000" dirty="0">
                <a:solidFill>
                  <a:schemeClr val="bg1">
                    <a:lumMod val="95000"/>
                  </a:schemeClr>
                </a:solidFill>
              </a:rPr>
              <a:t>Goal line plays are player compressed and tend to have more helmet-off plays.</a:t>
            </a:r>
          </a:p>
        </p:txBody>
      </p:sp>
      <p:sp>
        <p:nvSpPr>
          <p:cNvPr id="5" name="Text Box 3">
            <a:extLst>
              <a:ext uri="{FF2B5EF4-FFF2-40B4-BE49-F238E27FC236}">
                <a16:creationId xmlns:a16="http://schemas.microsoft.com/office/drawing/2014/main" id="{1C6D457E-6A10-A13B-8832-C043D63CAA7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160759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190469" name="Text Box 5"/>
          <p:cNvSpPr txBox="1">
            <a:spLocks noChangeArrowheads="1"/>
          </p:cNvSpPr>
          <p:nvPr/>
        </p:nvSpPr>
        <p:spPr bwMode="auto">
          <a:xfrm>
            <a:off x="477838" y="1223963"/>
            <a:ext cx="8413137" cy="6155531"/>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Coin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Toss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Clarified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Adapted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FHSAA</a:t>
            </a:r>
            <a:r>
              <a:rPr lang="en-US" sz="2000" dirty="0">
                <a:solidFill>
                  <a:schemeClr val="bg1"/>
                </a:solidFill>
                <a:effectLst>
                  <a:outerShdw blurRad="38100" dist="38100" dir="2700000" algn="tl">
                    <a:srgbClr val="000000"/>
                  </a:outerShdw>
                </a:effectLst>
                <a:latin typeface="Arial" charset="0"/>
              </a:rPr>
              <a:t>)</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Following the coin toss, the SJ/FJ should secure the proper game</a:t>
            </a:r>
          </a:p>
          <a:p>
            <a:pPr algn="l">
              <a:defRPr/>
            </a:pPr>
            <a:r>
              <a:rPr lang="en-US" sz="2000" dirty="0">
                <a:solidFill>
                  <a:schemeClr val="bg1"/>
                </a:solidFill>
                <a:effectLst>
                  <a:outerShdw blurRad="38100" dist="38100" dir="2700000" algn="tl">
                    <a:srgbClr val="000000"/>
                  </a:outerShdw>
                </a:effectLst>
                <a:latin typeface="Arial" charset="0"/>
              </a:rPr>
              <a:t>  ball of the team kicking off and provide it to the BJ.</a:t>
            </a:r>
          </a:p>
          <a:p>
            <a:pPr algn="l">
              <a:buFontTx/>
              <a:buChar char="-"/>
              <a:defRPr/>
            </a:pPr>
            <a:endParaRPr lang="en-US"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Referee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Responsible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Pass’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Direction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Inside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7</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Yard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If the ball is snapped on or inside B’s 7 yard line, the R is responsible</a:t>
            </a:r>
          </a:p>
          <a:p>
            <a:pPr algn="l">
              <a:defRPr/>
            </a:pPr>
            <a:r>
              <a:rPr lang="en-US" sz="2000" dirty="0">
                <a:solidFill>
                  <a:schemeClr val="bg1"/>
                </a:solidFill>
                <a:effectLst>
                  <a:outerShdw blurRad="38100" dist="38100" dir="2700000" algn="tl">
                    <a:srgbClr val="000000"/>
                  </a:outerShdw>
                </a:effectLst>
                <a:latin typeface="Arial" charset="0"/>
              </a:rPr>
              <a:t>  for knowing if the pass is forward or backward.</a:t>
            </a:r>
            <a:endParaRPr lang="en-US" sz="2000" u="sng" dirty="0">
              <a:solidFill>
                <a:schemeClr val="bg1"/>
              </a:solidFill>
              <a:effectLst>
                <a:outerShdw blurRad="38100" dist="38100" dir="2700000" algn="tl">
                  <a:srgbClr val="000000"/>
                </a:outerShdw>
              </a:effectLst>
              <a:latin typeface="Arial" charset="0"/>
            </a:endParaRPr>
          </a:p>
          <a:p>
            <a:pPr algn="l">
              <a:buFontTx/>
              <a:buChar char="-"/>
              <a:defRPr/>
            </a:pPr>
            <a:endParaRPr lang="en-US"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Mechanic</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Blocked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Kick</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Snap</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Over</a:t>
            </a:r>
            <a:r>
              <a:rPr lang="en-US" sz="2000" dirty="0">
                <a:solidFill>
                  <a:schemeClr val="bg1"/>
                </a:solidFill>
                <a:effectLst>
                  <a:outerShdw blurRad="38100" dist="38100" dir="2700000" algn="tl">
                    <a:srgbClr val="000000"/>
                  </a:outerShdw>
                </a:effectLst>
                <a:latin typeface="Arial" charset="0"/>
              </a:rPr>
              <a:t> </a:t>
            </a:r>
          </a:p>
          <a:p>
            <a:pPr algn="l">
              <a:defRPr/>
            </a:pP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Kicker’s</a:t>
            </a:r>
            <a:r>
              <a:rPr lang="en-US" sz="2000" dirty="0">
                <a:solidFill>
                  <a:schemeClr val="bg1"/>
                </a:solidFill>
                <a:effectLst>
                  <a:outerShdw blurRad="38100" dist="38100" dir="2700000" algn="tl">
                    <a:srgbClr val="000000"/>
                  </a:outerShdw>
                </a:effectLst>
                <a:latin typeface="Arial" charset="0"/>
              </a:rPr>
              <a:t> / </a:t>
            </a:r>
            <a:r>
              <a:rPr lang="en-US" sz="2000" u="sng" dirty="0">
                <a:solidFill>
                  <a:schemeClr val="bg1"/>
                </a:solidFill>
                <a:effectLst>
                  <a:outerShdw blurRad="38100" dist="38100" dir="2700000" algn="tl">
                    <a:srgbClr val="000000"/>
                  </a:outerShdw>
                </a:effectLst>
                <a:latin typeface="Arial" charset="0"/>
              </a:rPr>
              <a:t>Holder’s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Head</a:t>
            </a:r>
          </a:p>
          <a:p>
            <a:pPr algn="l">
              <a:defRPr/>
            </a:pPr>
            <a:endParaRPr lang="en-US" sz="400" u="sng"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The R and the wing official he / she is facing will retreat to cover </a:t>
            </a:r>
          </a:p>
          <a:p>
            <a:pPr algn="l">
              <a:defRPr/>
            </a:pPr>
            <a:r>
              <a:rPr lang="en-US" sz="2000" dirty="0">
                <a:solidFill>
                  <a:schemeClr val="bg1"/>
                </a:solidFill>
                <a:effectLst>
                  <a:outerShdw blurRad="38100" dist="38100" dir="2700000" algn="tl">
                    <a:srgbClr val="000000"/>
                  </a:outerShdw>
                </a:effectLst>
                <a:latin typeface="Arial" charset="0"/>
              </a:rPr>
              <a:t>  the ball and box in the play.</a:t>
            </a:r>
          </a:p>
          <a:p>
            <a:pPr algn="l">
              <a:defRPr/>
            </a:pPr>
            <a:endParaRPr lang="en-US" sz="1200"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The wing official on the same side as the R will remain on the line</a:t>
            </a:r>
          </a:p>
          <a:p>
            <a:pPr algn="l">
              <a:defRPr/>
            </a:pPr>
            <a:r>
              <a:rPr lang="en-US" sz="2000" dirty="0">
                <a:solidFill>
                  <a:schemeClr val="bg1"/>
                </a:solidFill>
                <a:effectLst>
                  <a:outerShdw blurRad="38100" dist="38100" dir="2700000" algn="tl">
                    <a:srgbClr val="000000"/>
                  </a:outerShdw>
                </a:effectLst>
                <a:latin typeface="Arial" charset="0"/>
              </a:rPr>
              <a:t>  of scrimmage until that line is no longer threaten.  As the play develops,</a:t>
            </a:r>
          </a:p>
          <a:p>
            <a:pPr algn="l">
              <a:defRPr/>
            </a:pPr>
            <a:r>
              <a:rPr lang="en-US" sz="2000" dirty="0">
                <a:solidFill>
                  <a:schemeClr val="bg1"/>
                </a:solidFill>
                <a:effectLst>
                  <a:outerShdw blurRad="38100" dist="38100" dir="2700000" algn="tl">
                    <a:srgbClr val="000000"/>
                  </a:outerShdw>
                </a:effectLst>
                <a:latin typeface="Arial" charset="0"/>
              </a:rPr>
              <a:t>  he / she will then move to officiate the play.</a:t>
            </a:r>
          </a:p>
          <a:p>
            <a:pPr algn="l">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sz="1400"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a:t>
            </a:r>
          </a:p>
        </p:txBody>
      </p:sp>
      <p:grpSp>
        <p:nvGrpSpPr>
          <p:cNvPr id="28678" name="Group 33"/>
          <p:cNvGrpSpPr>
            <a:grpSpLocks/>
          </p:cNvGrpSpPr>
          <p:nvPr/>
        </p:nvGrpSpPr>
        <p:grpSpPr bwMode="auto">
          <a:xfrm>
            <a:off x="7170738" y="1203325"/>
            <a:ext cx="612775" cy="457200"/>
            <a:chOff x="2359" y="3560"/>
            <a:chExt cx="386" cy="297"/>
          </a:xfrm>
        </p:grpSpPr>
        <p:sp>
          <p:nvSpPr>
            <p:cNvPr id="28697" name="Rectangle 3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8" name="Text Box 35"/>
            <p:cNvSpPr txBox="1">
              <a:spLocks noChangeArrowheads="1"/>
            </p:cNvSpPr>
            <p:nvPr/>
          </p:nvSpPr>
          <p:spPr bwMode="auto">
            <a:xfrm>
              <a:off x="2359" y="3560"/>
              <a:ext cx="38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28680" name="Group 39"/>
          <p:cNvGrpSpPr>
            <a:grpSpLocks/>
          </p:cNvGrpSpPr>
          <p:nvPr/>
        </p:nvGrpSpPr>
        <p:grpSpPr bwMode="auto">
          <a:xfrm>
            <a:off x="7713663" y="1203325"/>
            <a:ext cx="612775" cy="457200"/>
            <a:chOff x="2359" y="3560"/>
            <a:chExt cx="386" cy="297"/>
          </a:xfrm>
        </p:grpSpPr>
        <p:sp>
          <p:nvSpPr>
            <p:cNvPr id="28693" name="Rectangle 4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4" name="Text Box 41"/>
            <p:cNvSpPr txBox="1">
              <a:spLocks noChangeArrowheads="1"/>
            </p:cNvSpPr>
            <p:nvPr/>
          </p:nvSpPr>
          <p:spPr bwMode="auto">
            <a:xfrm>
              <a:off x="2359" y="3560"/>
              <a:ext cx="386"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28681" name="Group 52"/>
          <p:cNvGrpSpPr>
            <a:grpSpLocks/>
          </p:cNvGrpSpPr>
          <p:nvPr/>
        </p:nvGrpSpPr>
        <p:grpSpPr bwMode="auto">
          <a:xfrm>
            <a:off x="8266113" y="2408238"/>
            <a:ext cx="612775" cy="457200"/>
            <a:chOff x="3032" y="2644"/>
            <a:chExt cx="386" cy="288"/>
          </a:xfrm>
        </p:grpSpPr>
        <p:sp>
          <p:nvSpPr>
            <p:cNvPr id="28691" name="Rectangle 53"/>
            <p:cNvSpPr>
              <a:spLocks noChangeArrowheads="1"/>
            </p:cNvSpPr>
            <p:nvPr/>
          </p:nvSpPr>
          <p:spPr bwMode="auto">
            <a:xfrm>
              <a:off x="3032" y="264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2" name="Text Box 54"/>
            <p:cNvSpPr txBox="1">
              <a:spLocks noChangeArrowheads="1"/>
            </p:cNvSpPr>
            <p:nvPr/>
          </p:nvSpPr>
          <p:spPr bwMode="auto">
            <a:xfrm>
              <a:off x="3032" y="264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28682" name="Group 55"/>
          <p:cNvGrpSpPr>
            <a:grpSpLocks/>
          </p:cNvGrpSpPr>
          <p:nvPr/>
        </p:nvGrpSpPr>
        <p:grpSpPr bwMode="auto">
          <a:xfrm>
            <a:off x="6161088" y="3698875"/>
            <a:ext cx="612775" cy="457200"/>
            <a:chOff x="2359" y="3560"/>
            <a:chExt cx="386" cy="288"/>
          </a:xfrm>
        </p:grpSpPr>
        <p:sp>
          <p:nvSpPr>
            <p:cNvPr id="28689" name="Rectangle 5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90" name="Text Box 5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28683" name="Group 58"/>
          <p:cNvGrpSpPr>
            <a:grpSpLocks/>
          </p:cNvGrpSpPr>
          <p:nvPr/>
        </p:nvGrpSpPr>
        <p:grpSpPr bwMode="auto">
          <a:xfrm>
            <a:off x="6721475" y="3694113"/>
            <a:ext cx="612775" cy="457200"/>
            <a:chOff x="2359" y="3560"/>
            <a:chExt cx="386" cy="288"/>
          </a:xfrm>
        </p:grpSpPr>
        <p:sp>
          <p:nvSpPr>
            <p:cNvPr id="28687" name="Rectangle 5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88" name="Text Box 6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28684" name="Group 61"/>
          <p:cNvGrpSpPr>
            <a:grpSpLocks/>
          </p:cNvGrpSpPr>
          <p:nvPr/>
        </p:nvGrpSpPr>
        <p:grpSpPr bwMode="auto">
          <a:xfrm>
            <a:off x="5689600" y="3690938"/>
            <a:ext cx="612775" cy="457200"/>
            <a:chOff x="3032" y="2644"/>
            <a:chExt cx="386" cy="288"/>
          </a:xfrm>
        </p:grpSpPr>
        <p:sp>
          <p:nvSpPr>
            <p:cNvPr id="28685" name="Rectangle 62"/>
            <p:cNvSpPr>
              <a:spLocks noChangeArrowheads="1"/>
            </p:cNvSpPr>
            <p:nvPr/>
          </p:nvSpPr>
          <p:spPr bwMode="auto">
            <a:xfrm>
              <a:off x="3032" y="264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86" name="Text Box 63"/>
            <p:cNvSpPr txBox="1">
              <a:spLocks noChangeArrowheads="1"/>
            </p:cNvSpPr>
            <p:nvPr/>
          </p:nvSpPr>
          <p:spPr bwMode="auto">
            <a:xfrm>
              <a:off x="3032" y="264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2" name="Text Box 3">
            <a:extLst>
              <a:ext uri="{FF2B5EF4-FFF2-40B4-BE49-F238E27FC236}">
                <a16:creationId xmlns:a16="http://schemas.microsoft.com/office/drawing/2014/main" id="{17D59FA7-2B60-FF69-7C5A-C58D927C6A95}"/>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Mechanics Review</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212997" name="Text Box 5"/>
          <p:cNvSpPr txBox="1">
            <a:spLocks noChangeArrowheads="1"/>
          </p:cNvSpPr>
          <p:nvPr/>
        </p:nvSpPr>
        <p:spPr bwMode="auto">
          <a:xfrm>
            <a:off x="334963" y="1238250"/>
            <a:ext cx="8563563" cy="4124206"/>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Umpire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Side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Back</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Field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Judge’s</a:t>
            </a:r>
            <a:r>
              <a:rPr lang="en-US" sz="2000" dirty="0">
                <a:solidFill>
                  <a:schemeClr val="bg1"/>
                </a:solidFill>
                <a:effectLst>
                  <a:outerShdw blurRad="38100" dist="38100" dir="2700000" algn="tl">
                    <a:srgbClr val="000000"/>
                  </a:outerShdw>
                </a:effectLst>
                <a:latin typeface="Arial" charset="0"/>
              </a:rPr>
              <a:t> </a:t>
            </a:r>
          </a:p>
          <a:p>
            <a:pPr algn="l">
              <a:defRPr/>
            </a:pPr>
            <a:r>
              <a:rPr lang="en-US" sz="2000" u="sng" dirty="0">
                <a:solidFill>
                  <a:schemeClr val="bg1"/>
                </a:solidFill>
                <a:effectLst>
                  <a:outerShdw blurRad="38100" dist="38100" dir="2700000" algn="tl">
                    <a:srgbClr val="000000"/>
                  </a:outerShdw>
                </a:effectLst>
                <a:latin typeface="Arial" charset="0"/>
              </a:rPr>
              <a:t>Coverage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Scoring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Kicks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Clarified</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Referee decides WHO goes under goal and WHO lines up as 2</a:t>
            </a:r>
            <a:r>
              <a:rPr lang="en-US" sz="2000" baseline="30000" dirty="0">
                <a:solidFill>
                  <a:schemeClr val="bg1"/>
                </a:solidFill>
                <a:effectLst>
                  <a:outerShdw blurRad="38100" dist="38100" dir="2700000" algn="tl">
                    <a:srgbClr val="000000"/>
                  </a:outerShdw>
                </a:effectLst>
                <a:latin typeface="Arial" charset="0"/>
              </a:rPr>
              <a:t>nd</a:t>
            </a:r>
            <a:r>
              <a:rPr lang="en-US" sz="2000" dirty="0">
                <a:solidFill>
                  <a:schemeClr val="bg1"/>
                </a:solidFill>
                <a:effectLst>
                  <a:outerShdw blurRad="38100" dist="38100" dir="2700000" algn="tl">
                    <a:srgbClr val="000000"/>
                  </a:outerShdw>
                </a:effectLst>
                <a:latin typeface="Arial" charset="0"/>
              </a:rPr>
              <a:t> umpire</a:t>
            </a: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Referee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Microphone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Flag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That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Is</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To</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Be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Disregarded</a:t>
            </a:r>
          </a:p>
          <a:p>
            <a:pPr algn="l">
              <a:defRPr/>
            </a:pPr>
            <a:endParaRPr lang="en-US" sz="400"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If a flag is to be disregarded, the R announces that there is no foul </a:t>
            </a:r>
          </a:p>
          <a:p>
            <a:pPr algn="l">
              <a:defRPr/>
            </a:pPr>
            <a:r>
              <a:rPr lang="en-US" sz="2000" dirty="0">
                <a:solidFill>
                  <a:schemeClr val="bg1"/>
                </a:solidFill>
                <a:effectLst>
                  <a:outerShdw blurRad="38100" dist="38100" dir="2700000" algn="tl">
                    <a:srgbClr val="000000"/>
                  </a:outerShdw>
                </a:effectLst>
                <a:latin typeface="Arial" charset="0"/>
              </a:rPr>
              <a:t>  for (name of the violation, explanation or often no further explanation</a:t>
            </a:r>
          </a:p>
          <a:p>
            <a:pPr algn="l">
              <a:defRPr/>
            </a:pPr>
            <a:r>
              <a:rPr lang="en-US" sz="2000" dirty="0">
                <a:solidFill>
                  <a:schemeClr val="bg1"/>
                </a:solidFill>
                <a:effectLst>
                  <a:outerShdw blurRad="38100" dist="38100" dir="2700000" algn="tl">
                    <a:srgbClr val="000000"/>
                  </a:outerShdw>
                </a:effectLst>
                <a:latin typeface="Arial" charset="0"/>
              </a:rPr>
              <a:t>  needed) and the disregard the flag signal is given (S13).</a:t>
            </a:r>
          </a:p>
          <a:p>
            <a:pPr algn="l">
              <a:defRPr/>
            </a:pPr>
            <a:r>
              <a:rPr lang="en-US" sz="2000" dirty="0">
                <a:solidFill>
                  <a:schemeClr val="bg1"/>
                </a:solidFill>
                <a:effectLst>
                  <a:outerShdw blurRad="38100" dist="38100" dir="2700000" algn="tl">
                    <a:srgbClr val="000000"/>
                  </a:outerShdw>
                </a:effectLst>
                <a:latin typeface="Arial" charset="0"/>
              </a:rPr>
              <a:t>  For example, “There is no foul for an ineligible receiver downfield, </a:t>
            </a:r>
          </a:p>
          <a:p>
            <a:pPr algn="l">
              <a:defRPr/>
            </a:pPr>
            <a:r>
              <a:rPr lang="en-US" sz="2000" dirty="0">
                <a:solidFill>
                  <a:schemeClr val="bg1"/>
                </a:solidFill>
                <a:effectLst>
                  <a:outerShdw blurRad="38100" dist="38100" dir="2700000" algn="tl">
                    <a:srgbClr val="000000"/>
                  </a:outerShdw>
                </a:effectLst>
                <a:latin typeface="Arial" charset="0"/>
              </a:rPr>
              <a:t>  for the pass did not cross the line of scrimmage.”</a:t>
            </a:r>
          </a:p>
          <a:p>
            <a:pPr algn="l">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sz="1400"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a:t>
            </a:r>
          </a:p>
        </p:txBody>
      </p:sp>
      <p:grpSp>
        <p:nvGrpSpPr>
          <p:cNvPr id="29701" name="Group 6"/>
          <p:cNvGrpSpPr>
            <a:grpSpLocks/>
          </p:cNvGrpSpPr>
          <p:nvPr/>
        </p:nvGrpSpPr>
        <p:grpSpPr bwMode="auto">
          <a:xfrm>
            <a:off x="6851650" y="1166813"/>
            <a:ext cx="612775" cy="457200"/>
            <a:chOff x="2359" y="3560"/>
            <a:chExt cx="386" cy="288"/>
          </a:xfrm>
        </p:grpSpPr>
        <p:sp>
          <p:nvSpPr>
            <p:cNvPr id="29715" name="Rectangle 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16" name="Text Box 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29702" name="Group 9"/>
          <p:cNvGrpSpPr>
            <a:grpSpLocks/>
          </p:cNvGrpSpPr>
          <p:nvPr/>
        </p:nvGrpSpPr>
        <p:grpSpPr bwMode="auto">
          <a:xfrm>
            <a:off x="7877175" y="1152525"/>
            <a:ext cx="612775" cy="457200"/>
            <a:chOff x="2359" y="3560"/>
            <a:chExt cx="386" cy="288"/>
          </a:xfrm>
        </p:grpSpPr>
        <p:sp>
          <p:nvSpPr>
            <p:cNvPr id="29713" name="Rectangle 1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14" name="Text Box 1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29703" name="Group 12"/>
          <p:cNvGrpSpPr>
            <a:grpSpLocks/>
          </p:cNvGrpSpPr>
          <p:nvPr/>
        </p:nvGrpSpPr>
        <p:grpSpPr bwMode="auto">
          <a:xfrm>
            <a:off x="7359650" y="1160463"/>
            <a:ext cx="612775" cy="457200"/>
            <a:chOff x="2359" y="3560"/>
            <a:chExt cx="386" cy="288"/>
          </a:xfrm>
        </p:grpSpPr>
        <p:sp>
          <p:nvSpPr>
            <p:cNvPr id="29711" name="Rectangle 1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12" name="Text Box 1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29704" name="Group 18"/>
          <p:cNvGrpSpPr>
            <a:grpSpLocks/>
          </p:cNvGrpSpPr>
          <p:nvPr/>
        </p:nvGrpSpPr>
        <p:grpSpPr bwMode="auto">
          <a:xfrm>
            <a:off x="6399213" y="1171575"/>
            <a:ext cx="612775" cy="457200"/>
            <a:chOff x="3032" y="2644"/>
            <a:chExt cx="386" cy="288"/>
          </a:xfrm>
        </p:grpSpPr>
        <p:sp>
          <p:nvSpPr>
            <p:cNvPr id="29709" name="Rectangle 19"/>
            <p:cNvSpPr>
              <a:spLocks noChangeArrowheads="1"/>
            </p:cNvSpPr>
            <p:nvPr/>
          </p:nvSpPr>
          <p:spPr bwMode="auto">
            <a:xfrm>
              <a:off x="3032" y="264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10" name="Text Box 20"/>
            <p:cNvSpPr txBox="1">
              <a:spLocks noChangeArrowheads="1"/>
            </p:cNvSpPr>
            <p:nvPr/>
          </p:nvSpPr>
          <p:spPr bwMode="auto">
            <a:xfrm>
              <a:off x="3032" y="264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29705" name="Group 21"/>
          <p:cNvGrpSpPr>
            <a:grpSpLocks/>
          </p:cNvGrpSpPr>
          <p:nvPr/>
        </p:nvGrpSpPr>
        <p:grpSpPr bwMode="auto">
          <a:xfrm>
            <a:off x="8356600" y="3357563"/>
            <a:ext cx="612775" cy="457200"/>
            <a:chOff x="3032" y="2644"/>
            <a:chExt cx="386" cy="288"/>
          </a:xfrm>
        </p:grpSpPr>
        <p:sp>
          <p:nvSpPr>
            <p:cNvPr id="29707" name="Rectangle 22"/>
            <p:cNvSpPr>
              <a:spLocks noChangeArrowheads="1"/>
            </p:cNvSpPr>
            <p:nvPr/>
          </p:nvSpPr>
          <p:spPr bwMode="auto">
            <a:xfrm>
              <a:off x="3032" y="264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08" name="Text Box 23"/>
            <p:cNvSpPr txBox="1">
              <a:spLocks noChangeArrowheads="1"/>
            </p:cNvSpPr>
            <p:nvPr/>
          </p:nvSpPr>
          <p:spPr bwMode="auto">
            <a:xfrm>
              <a:off x="3032" y="264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sp>
        <p:nvSpPr>
          <p:cNvPr id="2" name="Text Box 3">
            <a:extLst>
              <a:ext uri="{FF2B5EF4-FFF2-40B4-BE49-F238E27FC236}">
                <a16:creationId xmlns:a16="http://schemas.microsoft.com/office/drawing/2014/main" id="{E89AFDD8-CA70-4D1B-8FAE-2AE7AF00EDB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Mechanics Review</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202757" name="Text Box 5"/>
          <p:cNvSpPr txBox="1">
            <a:spLocks noChangeArrowheads="1"/>
          </p:cNvSpPr>
          <p:nvPr/>
        </p:nvSpPr>
        <p:spPr bwMode="auto">
          <a:xfrm>
            <a:off x="91928" y="1394341"/>
            <a:ext cx="8531503" cy="4801314"/>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Side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Field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From</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25</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7</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The SJ and FJ will now be at the goal line pylon when the ball</a:t>
            </a:r>
          </a:p>
          <a:p>
            <a:pPr algn="l">
              <a:defRPr/>
            </a:pPr>
            <a:r>
              <a:rPr lang="en-US" sz="2000" dirty="0">
                <a:solidFill>
                  <a:schemeClr val="bg1"/>
                </a:solidFill>
                <a:effectLst>
                  <a:outerShdw blurRad="38100" dist="38100" dir="2700000" algn="tl">
                    <a:srgbClr val="000000"/>
                  </a:outerShdw>
                </a:effectLst>
                <a:latin typeface="Arial" charset="0"/>
              </a:rPr>
              <a:t>   is snapped between team B’s 25 yard line and B’s 7 yard line.</a:t>
            </a:r>
          </a:p>
          <a:p>
            <a:pPr algn="l">
              <a:defRPr/>
            </a:pPr>
            <a:endParaRPr lang="en-US"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Head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Linesman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Motion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Man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Responsibility</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If a man goes in motion, observe him if he is on your side of the ball</a:t>
            </a:r>
          </a:p>
          <a:p>
            <a:pPr algn="l">
              <a:defRPr/>
            </a:pPr>
            <a:r>
              <a:rPr lang="en-US" sz="2000" dirty="0">
                <a:solidFill>
                  <a:schemeClr val="bg1"/>
                </a:solidFill>
                <a:effectLst>
                  <a:outerShdw blurRad="38100" dist="38100" dir="2700000" algn="tl">
                    <a:srgbClr val="000000"/>
                  </a:outerShdw>
                </a:effectLst>
                <a:latin typeface="Arial" charset="0"/>
              </a:rPr>
              <a:t>  to ensure his motion is legal.</a:t>
            </a:r>
          </a:p>
          <a:p>
            <a:pPr algn="l">
              <a:defRPr/>
            </a:pPr>
            <a:endParaRPr lang="en-US"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Head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Linesman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Judge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Reverse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Goal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Mechanics</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From the 3 yard line to goal line, both the HL and LJ move to the </a:t>
            </a:r>
          </a:p>
          <a:p>
            <a:pPr algn="l">
              <a:defRPr/>
            </a:pPr>
            <a:r>
              <a:rPr lang="en-US" sz="2000" dirty="0">
                <a:solidFill>
                  <a:schemeClr val="bg1"/>
                </a:solidFill>
                <a:effectLst>
                  <a:outerShdw blurRad="38100" dist="38100" dir="2700000" algn="tl">
                    <a:srgbClr val="000000"/>
                  </a:outerShdw>
                </a:effectLst>
                <a:latin typeface="Arial" charset="0"/>
              </a:rPr>
              <a:t>  goal line pylon at the snap.</a:t>
            </a:r>
          </a:p>
          <a:p>
            <a:pPr algn="l">
              <a:defRPr/>
            </a:pPr>
            <a:r>
              <a:rPr lang="en-US" sz="2000" dirty="0">
                <a:solidFill>
                  <a:schemeClr val="bg1"/>
                </a:solidFill>
                <a:effectLst>
                  <a:outerShdw blurRad="38100" dist="38100" dir="2700000" algn="tl">
                    <a:srgbClr val="000000"/>
                  </a:outerShdw>
                </a:effectLst>
                <a:latin typeface="Arial" charset="0"/>
              </a:rPr>
              <a:t>  From the 3+ yard line to 10 yard line, the LJ holds the line of scrimmage </a:t>
            </a:r>
          </a:p>
          <a:p>
            <a:pPr algn="l">
              <a:defRPr/>
            </a:pPr>
            <a:r>
              <a:rPr lang="en-US" sz="2000" dirty="0">
                <a:solidFill>
                  <a:schemeClr val="bg1"/>
                </a:solidFill>
                <a:effectLst>
                  <a:outerShdw blurRad="38100" dist="38100" dir="2700000" algn="tl">
                    <a:srgbClr val="000000"/>
                  </a:outerShdw>
                </a:effectLst>
                <a:latin typeface="Arial" charset="0"/>
              </a:rPr>
              <a:t>  at the snap and the HL reads the play and moves to the goal line</a:t>
            </a:r>
          </a:p>
          <a:p>
            <a:pPr algn="l">
              <a:defRPr/>
            </a:pPr>
            <a:r>
              <a:rPr lang="en-US" sz="2000" dirty="0">
                <a:solidFill>
                  <a:schemeClr val="bg1"/>
                </a:solidFill>
                <a:effectLst>
                  <a:outerShdw blurRad="38100" dist="38100" dir="2700000" algn="tl">
                    <a:srgbClr val="000000"/>
                  </a:outerShdw>
                </a:effectLst>
                <a:latin typeface="Arial" charset="0"/>
              </a:rPr>
              <a:t>  if appropriate. </a:t>
            </a:r>
          </a:p>
          <a:p>
            <a:pPr algn="l">
              <a:defRPr/>
            </a:pPr>
            <a:endParaRPr lang="en-US" dirty="0">
              <a:solidFill>
                <a:schemeClr val="bg1"/>
              </a:solidFill>
              <a:effectLst>
                <a:outerShdw blurRad="38100" dist="38100" dir="2700000" algn="tl">
                  <a:srgbClr val="000000"/>
                </a:outerShdw>
              </a:effectLst>
              <a:latin typeface="Arial" charset="0"/>
            </a:endParaRPr>
          </a:p>
        </p:txBody>
      </p:sp>
      <p:grpSp>
        <p:nvGrpSpPr>
          <p:cNvPr id="30725" name="Group 7"/>
          <p:cNvGrpSpPr>
            <a:grpSpLocks/>
          </p:cNvGrpSpPr>
          <p:nvPr/>
        </p:nvGrpSpPr>
        <p:grpSpPr bwMode="auto">
          <a:xfrm>
            <a:off x="6654800" y="1158875"/>
            <a:ext cx="612775" cy="457200"/>
            <a:chOff x="2359" y="3560"/>
            <a:chExt cx="386" cy="288"/>
          </a:xfrm>
        </p:grpSpPr>
        <p:sp>
          <p:nvSpPr>
            <p:cNvPr id="30742" name="Rectangle 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43" name="Text Box 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30726" name="Group 10"/>
          <p:cNvGrpSpPr>
            <a:grpSpLocks/>
          </p:cNvGrpSpPr>
          <p:nvPr/>
        </p:nvGrpSpPr>
        <p:grpSpPr bwMode="auto">
          <a:xfrm>
            <a:off x="7253288" y="1154113"/>
            <a:ext cx="612775" cy="457200"/>
            <a:chOff x="2359" y="3560"/>
            <a:chExt cx="386" cy="288"/>
          </a:xfrm>
        </p:grpSpPr>
        <p:sp>
          <p:nvSpPr>
            <p:cNvPr id="30740" name="Rectangle 11"/>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41" name="Text Box 12"/>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30727" name="Group 13"/>
          <p:cNvGrpSpPr>
            <a:grpSpLocks/>
          </p:cNvGrpSpPr>
          <p:nvPr/>
        </p:nvGrpSpPr>
        <p:grpSpPr bwMode="auto">
          <a:xfrm>
            <a:off x="7331075" y="2392363"/>
            <a:ext cx="612775" cy="457200"/>
            <a:chOff x="2359" y="3560"/>
            <a:chExt cx="386" cy="288"/>
          </a:xfrm>
        </p:grpSpPr>
        <p:sp>
          <p:nvSpPr>
            <p:cNvPr id="30738" name="Rectangle 1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39" name="Text Box 1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0728" name="Group 16"/>
          <p:cNvGrpSpPr>
            <a:grpSpLocks/>
          </p:cNvGrpSpPr>
          <p:nvPr/>
        </p:nvGrpSpPr>
        <p:grpSpPr bwMode="auto">
          <a:xfrm>
            <a:off x="7929563" y="2387600"/>
            <a:ext cx="612775" cy="457200"/>
            <a:chOff x="2359" y="3560"/>
            <a:chExt cx="386" cy="288"/>
          </a:xfrm>
        </p:grpSpPr>
        <p:sp>
          <p:nvSpPr>
            <p:cNvPr id="30736" name="Rectangle 1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37" name="Text Box 1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0729" name="Group 19"/>
          <p:cNvGrpSpPr>
            <a:grpSpLocks/>
          </p:cNvGrpSpPr>
          <p:nvPr/>
        </p:nvGrpSpPr>
        <p:grpSpPr bwMode="auto">
          <a:xfrm>
            <a:off x="7721600" y="3651250"/>
            <a:ext cx="612775" cy="457200"/>
            <a:chOff x="2359" y="3560"/>
            <a:chExt cx="386" cy="288"/>
          </a:xfrm>
        </p:grpSpPr>
        <p:sp>
          <p:nvSpPr>
            <p:cNvPr id="30734" name="Rectangle 2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35" name="Text Box 2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0730" name="Group 22"/>
          <p:cNvGrpSpPr>
            <a:grpSpLocks/>
          </p:cNvGrpSpPr>
          <p:nvPr/>
        </p:nvGrpSpPr>
        <p:grpSpPr bwMode="auto">
          <a:xfrm>
            <a:off x="8320088" y="3646488"/>
            <a:ext cx="612775" cy="457200"/>
            <a:chOff x="2359" y="3560"/>
            <a:chExt cx="386" cy="288"/>
          </a:xfrm>
        </p:grpSpPr>
        <p:sp>
          <p:nvSpPr>
            <p:cNvPr id="30732" name="Rectangle 2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33" name="Text Box 2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2" name="Text Box 3">
            <a:extLst>
              <a:ext uri="{FF2B5EF4-FFF2-40B4-BE49-F238E27FC236}">
                <a16:creationId xmlns:a16="http://schemas.microsoft.com/office/drawing/2014/main" id="{8ECA17EB-8A3A-DD33-DE7E-072244FDF9CF}"/>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Mechanics Review</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206853" name="Text Box 5"/>
          <p:cNvSpPr txBox="1">
            <a:spLocks noChangeArrowheads="1"/>
          </p:cNvSpPr>
          <p:nvPr/>
        </p:nvSpPr>
        <p:spPr bwMode="auto">
          <a:xfrm>
            <a:off x="461963" y="1162050"/>
            <a:ext cx="8529637" cy="502920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Fake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Field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Goal</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Responsibilities</a:t>
            </a:r>
          </a:p>
          <a:p>
            <a:pPr algn="l">
              <a:defRPr/>
            </a:pPr>
            <a:endParaRPr lang="en-US" sz="4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When a fake field goal is attempted from a snap </a:t>
            </a:r>
            <a:r>
              <a:rPr lang="en-US" sz="2000" u="sng" dirty="0">
                <a:solidFill>
                  <a:schemeClr val="bg1"/>
                </a:solidFill>
                <a:effectLst>
                  <a:outerShdw blurRad="38100" dist="38100" dir="2700000" algn="tl">
                    <a:srgbClr val="000000"/>
                  </a:outerShdw>
                </a:effectLst>
                <a:latin typeface="Arial" charset="0"/>
              </a:rPr>
              <a:t>inside</a:t>
            </a:r>
            <a:r>
              <a:rPr lang="en-US" sz="2000" dirty="0">
                <a:solidFill>
                  <a:schemeClr val="bg1"/>
                </a:solidFill>
                <a:effectLst>
                  <a:outerShdw blurRad="38100" dist="38100" dir="2700000" algn="tl">
                    <a:srgbClr val="000000"/>
                  </a:outerShdw>
                </a:effectLst>
                <a:latin typeface="Arial" charset="0"/>
              </a:rPr>
              <a:t> team B’s </a:t>
            </a:r>
          </a:p>
          <a:p>
            <a:pPr algn="l">
              <a:defRPr/>
            </a:pPr>
            <a:r>
              <a:rPr lang="en-US" sz="2000" dirty="0">
                <a:solidFill>
                  <a:schemeClr val="bg1"/>
                </a:solidFill>
                <a:effectLst>
                  <a:outerShdw blurRad="38100" dist="38100" dir="2700000" algn="tl">
                    <a:srgbClr val="000000"/>
                  </a:outerShdw>
                </a:effectLst>
                <a:latin typeface="Arial" charset="0"/>
              </a:rPr>
              <a:t>  20 yard line, the HL and LJ will have the goal line.</a:t>
            </a:r>
          </a:p>
          <a:p>
            <a:pPr algn="l">
              <a:defRPr/>
            </a:pPr>
            <a:r>
              <a:rPr lang="en-US" sz="2000" dirty="0">
                <a:solidFill>
                  <a:schemeClr val="bg1"/>
                </a:solidFill>
                <a:effectLst>
                  <a:outerShdw blurRad="38100" dist="38100" dir="2700000" algn="tl">
                    <a:srgbClr val="000000"/>
                  </a:outerShdw>
                </a:effectLst>
                <a:latin typeface="Arial" charset="0"/>
              </a:rPr>
              <a:t>  When a fake field goal is attempted from a snap </a:t>
            </a:r>
            <a:r>
              <a:rPr lang="en-US" sz="2000" u="sng" dirty="0">
                <a:solidFill>
                  <a:schemeClr val="bg1"/>
                </a:solidFill>
                <a:effectLst>
                  <a:outerShdw blurRad="38100" dist="38100" dir="2700000" algn="tl">
                    <a:srgbClr val="000000"/>
                  </a:outerShdw>
                </a:effectLst>
                <a:latin typeface="Arial" charset="0"/>
              </a:rPr>
              <a:t>on</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outside</a:t>
            </a:r>
            <a:r>
              <a:rPr lang="en-US" sz="2000" dirty="0">
                <a:solidFill>
                  <a:schemeClr val="bg1"/>
                </a:solidFill>
                <a:effectLst>
                  <a:outerShdw blurRad="38100" dist="38100" dir="2700000" algn="tl">
                    <a:srgbClr val="000000"/>
                  </a:outerShdw>
                </a:effectLst>
                <a:latin typeface="Arial" charset="0"/>
              </a:rPr>
              <a:t> team B’s </a:t>
            </a:r>
          </a:p>
          <a:p>
            <a:pPr algn="l">
              <a:defRPr/>
            </a:pPr>
            <a:r>
              <a:rPr lang="en-US" sz="2000" dirty="0">
                <a:solidFill>
                  <a:schemeClr val="bg1"/>
                </a:solidFill>
                <a:effectLst>
                  <a:outerShdw blurRad="38100" dist="38100" dir="2700000" algn="tl">
                    <a:srgbClr val="000000"/>
                  </a:outerShdw>
                </a:effectLst>
                <a:latin typeface="Arial" charset="0"/>
              </a:rPr>
              <a:t>  20 yard line, the BJ and FJ will have the goal line.</a:t>
            </a: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r>
              <a:rPr lang="en-US" sz="2000" u="sng" dirty="0">
                <a:solidFill>
                  <a:schemeClr val="bg1"/>
                </a:solidFill>
                <a:effectLst>
                  <a:outerShdw blurRad="38100" dist="38100" dir="2700000" algn="tl">
                    <a:srgbClr val="000000"/>
                  </a:outerShdw>
                </a:effectLst>
                <a:latin typeface="Arial" charset="0"/>
              </a:rPr>
              <a:t>Umpire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800" u="sng" dirty="0">
              <a:solidFill>
                <a:schemeClr val="bg1"/>
              </a:solidFill>
              <a:effectLst>
                <a:outerShdw blurRad="38100" dist="38100" dir="2700000" algn="tl">
                  <a:srgbClr val="000000"/>
                </a:outerShdw>
              </a:effectLst>
              <a:latin typeface="Arial" charset="0"/>
            </a:endParaRPr>
          </a:p>
          <a:p>
            <a:pPr algn="l">
              <a:buFontTx/>
              <a:buChar char="-"/>
              <a:defRPr/>
            </a:pPr>
            <a:r>
              <a:rPr lang="en-US" sz="2000" dirty="0">
                <a:solidFill>
                  <a:schemeClr val="bg1"/>
                </a:solidFill>
                <a:effectLst>
                  <a:outerShdw blurRad="38100" dist="38100" dir="2700000" algn="tl">
                    <a:srgbClr val="000000"/>
                  </a:outerShdw>
                </a:effectLst>
                <a:latin typeface="Arial" charset="0"/>
              </a:rPr>
              <a:t> The starting position for the Umpire is on the side </a:t>
            </a:r>
            <a:r>
              <a:rPr lang="en-US" sz="2000" b="1" u="sng" dirty="0">
                <a:solidFill>
                  <a:schemeClr val="bg1"/>
                </a:solidFill>
                <a:effectLst>
                  <a:outerShdw blurRad="38100" dist="38100" dir="2700000" algn="tl">
                    <a:srgbClr val="000000"/>
                  </a:outerShdw>
                </a:effectLst>
                <a:latin typeface="Arial" charset="0"/>
              </a:rPr>
              <a:t>opposite</a:t>
            </a:r>
            <a:r>
              <a:rPr lang="en-US" sz="2000" dirty="0">
                <a:solidFill>
                  <a:schemeClr val="bg1"/>
                </a:solidFill>
                <a:effectLst>
                  <a:outerShdw blurRad="38100" dist="38100" dir="2700000" algn="tl">
                    <a:srgbClr val="000000"/>
                  </a:outerShdw>
                </a:effectLst>
                <a:latin typeface="Arial" charset="0"/>
              </a:rPr>
              <a:t> the tight end,</a:t>
            </a:r>
          </a:p>
          <a:p>
            <a:pPr algn="l">
              <a:defRPr/>
            </a:pPr>
            <a:r>
              <a:rPr lang="en-US" sz="2000" dirty="0">
                <a:solidFill>
                  <a:schemeClr val="bg1"/>
                </a:solidFill>
                <a:effectLst>
                  <a:outerShdw blurRad="38100" dist="38100" dir="2700000" algn="tl">
                    <a:srgbClr val="000000"/>
                  </a:outerShdw>
                </a:effectLst>
                <a:latin typeface="Arial" charset="0"/>
              </a:rPr>
              <a:t>   generally 5 – 7 yards (but not more than 8 yards) from the line of</a:t>
            </a:r>
          </a:p>
          <a:p>
            <a:pPr algn="l">
              <a:defRPr/>
            </a:pPr>
            <a:r>
              <a:rPr lang="en-US" sz="2000" dirty="0">
                <a:solidFill>
                  <a:schemeClr val="bg1"/>
                </a:solidFill>
                <a:effectLst>
                  <a:outerShdw blurRad="38100" dist="38100" dir="2700000" algn="tl">
                    <a:srgbClr val="000000"/>
                  </a:outerShdw>
                </a:effectLst>
                <a:latin typeface="Arial" charset="0"/>
              </a:rPr>
              <a:t>   scrimmage.  For non-scoring kicks (punts), however, the Umpire may be</a:t>
            </a:r>
          </a:p>
          <a:p>
            <a:pPr algn="l">
              <a:defRPr/>
            </a:pPr>
            <a:r>
              <a:rPr lang="en-US" sz="2000" dirty="0">
                <a:solidFill>
                  <a:schemeClr val="bg1"/>
                </a:solidFill>
                <a:effectLst>
                  <a:outerShdw blurRad="38100" dist="38100" dir="2700000" algn="tl">
                    <a:srgbClr val="000000"/>
                  </a:outerShdw>
                </a:effectLst>
                <a:latin typeface="Arial" charset="0"/>
              </a:rPr>
              <a:t>   up to 10 yards off the line of scrimmage.</a:t>
            </a:r>
          </a:p>
          <a:p>
            <a:pPr algn="l">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dirty="0">
              <a:solidFill>
                <a:schemeClr val="bg1"/>
              </a:solidFill>
              <a:effectLst>
                <a:outerShdw blurRad="38100" dist="38100" dir="2700000" algn="tl">
                  <a:srgbClr val="000000"/>
                </a:outerShdw>
              </a:effectLst>
              <a:latin typeface="Arial" charset="0"/>
            </a:endParaRPr>
          </a:p>
          <a:p>
            <a:pPr algn="l">
              <a:buFontTx/>
              <a:buChar char="-"/>
              <a:defRPr/>
            </a:pPr>
            <a:endParaRPr lang="en-US" sz="2000" dirty="0">
              <a:solidFill>
                <a:schemeClr val="bg1"/>
              </a:solidFill>
              <a:effectLst>
                <a:outerShdw blurRad="38100" dist="38100" dir="2700000" algn="tl">
                  <a:srgbClr val="000000"/>
                </a:outerShdw>
              </a:effectLst>
              <a:latin typeface="Arial" charset="0"/>
            </a:endParaRPr>
          </a:p>
          <a:p>
            <a:pPr algn="l">
              <a:buFontTx/>
              <a:buChar char="-"/>
              <a:defRPr/>
            </a:pPr>
            <a:endParaRPr lang="en-US" sz="1400" dirty="0">
              <a:solidFill>
                <a:schemeClr val="bg1"/>
              </a:solidFill>
              <a:effectLst>
                <a:outerShdw blurRad="38100" dist="38100" dir="2700000" algn="tl">
                  <a:srgbClr val="000000"/>
                </a:outerShdw>
              </a:effectLst>
              <a:latin typeface="Arial" charset="0"/>
            </a:endParaRPr>
          </a:p>
          <a:p>
            <a:pPr algn="l">
              <a:defRPr/>
            </a:pPr>
            <a:r>
              <a:rPr lang="en-US" sz="2000" dirty="0">
                <a:solidFill>
                  <a:schemeClr val="bg1"/>
                </a:solidFill>
                <a:effectLst>
                  <a:outerShdw blurRad="38100" dist="38100" dir="2700000" algn="tl">
                    <a:srgbClr val="000000"/>
                  </a:outerShdw>
                </a:effectLst>
                <a:latin typeface="Arial" charset="0"/>
              </a:rPr>
              <a:t> </a:t>
            </a:r>
          </a:p>
        </p:txBody>
      </p:sp>
      <p:grpSp>
        <p:nvGrpSpPr>
          <p:cNvPr id="31749" name="Group 6"/>
          <p:cNvGrpSpPr>
            <a:grpSpLocks/>
          </p:cNvGrpSpPr>
          <p:nvPr/>
        </p:nvGrpSpPr>
        <p:grpSpPr bwMode="auto">
          <a:xfrm>
            <a:off x="4360863" y="1052513"/>
            <a:ext cx="612775" cy="457200"/>
            <a:chOff x="2359" y="3560"/>
            <a:chExt cx="386" cy="288"/>
          </a:xfrm>
        </p:grpSpPr>
        <p:sp>
          <p:nvSpPr>
            <p:cNvPr id="31763" name="Rectangle 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64" name="Text Box 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1750" name="Group 9"/>
          <p:cNvGrpSpPr>
            <a:grpSpLocks/>
          </p:cNvGrpSpPr>
          <p:nvPr/>
        </p:nvGrpSpPr>
        <p:grpSpPr bwMode="auto">
          <a:xfrm>
            <a:off x="4959350" y="1047750"/>
            <a:ext cx="612775" cy="457200"/>
            <a:chOff x="2359" y="3560"/>
            <a:chExt cx="386" cy="288"/>
          </a:xfrm>
        </p:grpSpPr>
        <p:sp>
          <p:nvSpPr>
            <p:cNvPr id="31761" name="Rectangle 1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62" name="Text Box 1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1751" name="Group 12"/>
          <p:cNvGrpSpPr>
            <a:grpSpLocks/>
          </p:cNvGrpSpPr>
          <p:nvPr/>
        </p:nvGrpSpPr>
        <p:grpSpPr bwMode="auto">
          <a:xfrm>
            <a:off x="5576888" y="1044575"/>
            <a:ext cx="612775" cy="457200"/>
            <a:chOff x="2359" y="3560"/>
            <a:chExt cx="386" cy="288"/>
          </a:xfrm>
        </p:grpSpPr>
        <p:sp>
          <p:nvSpPr>
            <p:cNvPr id="31759" name="Rectangle 1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60" name="Text Box 1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grpSp>
        <p:nvGrpSpPr>
          <p:cNvPr id="31752" name="Group 15"/>
          <p:cNvGrpSpPr>
            <a:grpSpLocks/>
          </p:cNvGrpSpPr>
          <p:nvPr/>
        </p:nvGrpSpPr>
        <p:grpSpPr bwMode="auto">
          <a:xfrm>
            <a:off x="6175375" y="1039813"/>
            <a:ext cx="612775" cy="457200"/>
            <a:chOff x="2359" y="3560"/>
            <a:chExt cx="386" cy="288"/>
          </a:xfrm>
        </p:grpSpPr>
        <p:sp>
          <p:nvSpPr>
            <p:cNvPr id="31757" name="Rectangle 1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8" name="Text Box 1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31753" name="Group 18"/>
          <p:cNvGrpSpPr>
            <a:grpSpLocks/>
          </p:cNvGrpSpPr>
          <p:nvPr/>
        </p:nvGrpSpPr>
        <p:grpSpPr bwMode="auto">
          <a:xfrm>
            <a:off x="2878138" y="2933700"/>
            <a:ext cx="442912" cy="471488"/>
            <a:chOff x="3796" y="2871"/>
            <a:chExt cx="279" cy="297"/>
          </a:xfrm>
        </p:grpSpPr>
        <p:sp>
          <p:nvSpPr>
            <p:cNvPr id="31755" name="Rectangle 19"/>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6" name="Text Box 20"/>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sp>
        <p:nvSpPr>
          <p:cNvPr id="2" name="Text Box 3">
            <a:extLst>
              <a:ext uri="{FF2B5EF4-FFF2-40B4-BE49-F238E27FC236}">
                <a16:creationId xmlns:a16="http://schemas.microsoft.com/office/drawing/2014/main" id="{34033B47-3193-BA7A-02A3-51362737DBA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Mechanics Review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302026"/>
            <a:ext cx="8229600" cy="4253947"/>
          </a:xfrm>
        </p:spPr>
        <p:txBody>
          <a:bodyPr/>
          <a:lstStyle/>
          <a:p>
            <a:r>
              <a:rPr lang="en-US" sz="2400" dirty="0">
                <a:solidFill>
                  <a:schemeClr val="bg1"/>
                </a:solidFill>
              </a:rPr>
              <a:t>R/U: Visit with the head coaches before the game. Review topics such as: players being properly equipped, special plays, keeping jerseys tucked in, points of emphasis and sportsmanship.</a:t>
            </a:r>
          </a:p>
          <a:p>
            <a:pPr marL="0" indent="0">
              <a:buNone/>
            </a:pPr>
            <a:endParaRPr lang="en-US" sz="2400" dirty="0">
              <a:solidFill>
                <a:schemeClr val="bg1"/>
              </a:solidFill>
            </a:endParaRPr>
          </a:p>
          <a:p>
            <a:r>
              <a:rPr lang="en-US" sz="2400" dirty="0">
                <a:solidFill>
                  <a:schemeClr val="bg1"/>
                </a:solidFill>
              </a:rPr>
              <a:t>HL/LJ/FJ/SJ/BJ: Walk field.</a:t>
            </a:r>
          </a:p>
          <a:p>
            <a:pPr marL="0" indent="0">
              <a:buNone/>
            </a:pPr>
            <a:endParaRPr lang="en-US" sz="2400" dirty="0">
              <a:solidFill>
                <a:schemeClr val="bg1"/>
              </a:solidFill>
            </a:endParaRPr>
          </a:p>
          <a:p>
            <a:r>
              <a:rPr lang="en-US" sz="2400" dirty="0">
                <a:solidFill>
                  <a:schemeClr val="bg1"/>
                </a:solidFill>
              </a:rPr>
              <a:t>HL/LJ/FJ/SJ/BJ:  Monitor 45-45 ‘Buffer Zone’</a:t>
            </a:r>
          </a:p>
        </p:txBody>
      </p:sp>
      <p:sp>
        <p:nvSpPr>
          <p:cNvPr id="6" name="Text Box 3">
            <a:extLst>
              <a:ext uri="{FF2B5EF4-FFF2-40B4-BE49-F238E27FC236}">
                <a16:creationId xmlns:a16="http://schemas.microsoft.com/office/drawing/2014/main" id="{D78664E9-0D70-DCB4-F915-7C1AA8D7B93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Duties</a:t>
            </a:r>
          </a:p>
        </p:txBody>
      </p:sp>
    </p:spTree>
    <p:extLst>
      <p:ext uri="{BB962C8B-B14F-4D97-AF65-F5344CB8AC3E}">
        <p14:creationId xmlns:p14="http://schemas.microsoft.com/office/powerpoint/2010/main" val="297655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356" name="Text Box 4"/>
          <p:cNvSpPr txBox="1">
            <a:spLocks noChangeArrowheads="1"/>
          </p:cNvSpPr>
          <p:nvPr/>
        </p:nvSpPr>
        <p:spPr bwMode="auto">
          <a:xfrm>
            <a:off x="588963" y="1060450"/>
            <a:ext cx="4519613" cy="1158875"/>
          </a:xfrm>
          <a:prstGeom prst="rect">
            <a:avLst/>
          </a:prstGeom>
          <a:noFill/>
          <a:ln w="9525">
            <a:noFill/>
            <a:miter lim="800000"/>
            <a:headEnd/>
            <a:tailEnd/>
          </a:ln>
          <a:effectLst/>
        </p:spPr>
        <p:txBody>
          <a:bodyPr wrap="square">
            <a:spAutoFit/>
          </a:bodyPr>
          <a:lstStyle/>
          <a:p>
            <a:pPr algn="l">
              <a:defRPr/>
            </a:pPr>
            <a:r>
              <a:rPr lang="en-US" sz="2000" u="sng" dirty="0">
                <a:solidFill>
                  <a:schemeClr val="bg1"/>
                </a:solidFill>
                <a:effectLst>
                  <a:outerShdw blurRad="38100" dist="38100" dir="2700000" algn="tl">
                    <a:srgbClr val="000000"/>
                  </a:outerShdw>
                </a:effectLst>
                <a:latin typeface="Arial" charset="0"/>
              </a:rPr>
              <a:t>Punt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 - -50 and out</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7349" name="Rectangle 5"/>
          <p:cNvSpPr>
            <a:spLocks noChangeArrowheads="1"/>
          </p:cNvSpPr>
          <p:nvPr/>
        </p:nvSpPr>
        <p:spPr bwMode="auto">
          <a:xfrm>
            <a:off x="733425" y="1933575"/>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350"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1"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2"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3"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4"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5"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6"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7"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8" name="Line 15"/>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9"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0"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70"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00371"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00372"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00373"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0374"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00375"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00376"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7368"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9" name="Rectangle 26"/>
          <p:cNvSpPr>
            <a:spLocks noChangeArrowheads="1"/>
          </p:cNvSpPr>
          <p:nvPr/>
        </p:nvSpPr>
        <p:spPr bwMode="auto">
          <a:xfrm>
            <a:off x="4064000" y="5829300"/>
            <a:ext cx="43434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70" name="Line 30"/>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1" name="Line 31"/>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2" name="Line 32"/>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3" name="Line 33"/>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4" name="Line 34"/>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5" name="Line 35"/>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6" name="Line 36"/>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7" name="Line 37"/>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8" name="Line 38"/>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9" name="Line 39"/>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0" name="Line 40"/>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1" name="Line 41"/>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94" name="Text Box 42"/>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5" name="Text Box 43"/>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6" name="Text Box 44"/>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7" name="Text Box 45"/>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8" name="Text Box 46"/>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7387" name="Group 64"/>
          <p:cNvGrpSpPr>
            <a:grpSpLocks/>
          </p:cNvGrpSpPr>
          <p:nvPr/>
        </p:nvGrpSpPr>
        <p:grpSpPr bwMode="auto">
          <a:xfrm>
            <a:off x="6061075" y="5981700"/>
            <a:ext cx="204788" cy="730250"/>
            <a:chOff x="3204" y="3720"/>
            <a:chExt cx="113" cy="420"/>
          </a:xfrm>
        </p:grpSpPr>
        <p:grpSp>
          <p:nvGrpSpPr>
            <p:cNvPr id="57483" name="Group 65"/>
            <p:cNvGrpSpPr>
              <a:grpSpLocks/>
            </p:cNvGrpSpPr>
            <p:nvPr/>
          </p:nvGrpSpPr>
          <p:grpSpPr bwMode="auto">
            <a:xfrm>
              <a:off x="3204" y="3720"/>
              <a:ext cx="113" cy="420"/>
              <a:chOff x="3204" y="3708"/>
              <a:chExt cx="113" cy="420"/>
            </a:xfrm>
          </p:grpSpPr>
          <p:sp>
            <p:nvSpPr>
              <p:cNvPr id="57488" name="AutoShape 6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89" name="Oval 6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484" name="Line 6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5" name="Line 6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6" name="Line 7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7" name="Oval 7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388" name="Group 127"/>
          <p:cNvGrpSpPr>
            <a:grpSpLocks/>
          </p:cNvGrpSpPr>
          <p:nvPr/>
        </p:nvGrpSpPr>
        <p:grpSpPr bwMode="auto">
          <a:xfrm>
            <a:off x="6908800" y="5942013"/>
            <a:ext cx="268288" cy="571500"/>
            <a:chOff x="3248" y="3589"/>
            <a:chExt cx="169" cy="360"/>
          </a:xfrm>
        </p:grpSpPr>
        <p:sp>
          <p:nvSpPr>
            <p:cNvPr id="57480" name="Rectangle 7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81" name="Text Box 7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4</a:t>
              </a:r>
            </a:p>
          </p:txBody>
        </p:sp>
        <p:sp>
          <p:nvSpPr>
            <p:cNvPr id="57482" name="Line 7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7389" name="Group 76"/>
          <p:cNvGrpSpPr>
            <a:grpSpLocks/>
          </p:cNvGrpSpPr>
          <p:nvPr/>
        </p:nvGrpSpPr>
        <p:grpSpPr bwMode="auto">
          <a:xfrm>
            <a:off x="5208588" y="5973763"/>
            <a:ext cx="192087" cy="730250"/>
            <a:chOff x="3204" y="3720"/>
            <a:chExt cx="113" cy="420"/>
          </a:xfrm>
        </p:grpSpPr>
        <p:grpSp>
          <p:nvGrpSpPr>
            <p:cNvPr id="57473" name="Group 77"/>
            <p:cNvGrpSpPr>
              <a:grpSpLocks/>
            </p:cNvGrpSpPr>
            <p:nvPr/>
          </p:nvGrpSpPr>
          <p:grpSpPr bwMode="auto">
            <a:xfrm>
              <a:off x="3204" y="3720"/>
              <a:ext cx="113" cy="420"/>
              <a:chOff x="3204" y="3708"/>
              <a:chExt cx="113" cy="420"/>
            </a:xfrm>
          </p:grpSpPr>
          <p:sp>
            <p:nvSpPr>
              <p:cNvPr id="57478" name="AutoShape 7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9" name="Oval 7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474" name="Line 8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5" name="Line 8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6" name="Line 8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7" name="Oval 8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390" name="Rectangle 8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437" name="Text Box 8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sp>
        <p:nvSpPr>
          <p:cNvPr id="57393" name="Rectangle 128"/>
          <p:cNvSpPr>
            <a:spLocks noChangeAspect="1" noChangeArrowheads="1"/>
          </p:cNvSpPr>
          <p:nvPr/>
        </p:nvSpPr>
        <p:spPr bwMode="auto">
          <a:xfrm>
            <a:off x="6934200" y="37338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4" name="Oval 129"/>
          <p:cNvSpPr>
            <a:spLocks noChangeAspect="1" noChangeArrowheads="1"/>
          </p:cNvSpPr>
          <p:nvPr/>
        </p:nvSpPr>
        <p:spPr bwMode="auto">
          <a:xfrm>
            <a:off x="7086600" y="34671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5" name="Oval 130"/>
          <p:cNvSpPr>
            <a:spLocks noChangeAspect="1" noChangeArrowheads="1"/>
          </p:cNvSpPr>
          <p:nvPr/>
        </p:nvSpPr>
        <p:spPr bwMode="auto">
          <a:xfrm>
            <a:off x="7086600" y="3175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6" name="Oval 131"/>
          <p:cNvSpPr>
            <a:spLocks noChangeAspect="1" noChangeArrowheads="1"/>
          </p:cNvSpPr>
          <p:nvPr/>
        </p:nvSpPr>
        <p:spPr bwMode="auto">
          <a:xfrm>
            <a:off x="7086600" y="4013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7" name="Oval 132"/>
          <p:cNvSpPr>
            <a:spLocks noChangeAspect="1" noChangeArrowheads="1"/>
          </p:cNvSpPr>
          <p:nvPr/>
        </p:nvSpPr>
        <p:spPr bwMode="auto">
          <a:xfrm>
            <a:off x="7086600" y="42926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8" name="Oval 133"/>
          <p:cNvSpPr>
            <a:spLocks noChangeAspect="1" noChangeArrowheads="1"/>
          </p:cNvSpPr>
          <p:nvPr/>
        </p:nvSpPr>
        <p:spPr bwMode="auto">
          <a:xfrm>
            <a:off x="8429625" y="3759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399" name="Oval 134"/>
          <p:cNvSpPr>
            <a:spLocks noChangeAspect="1" noChangeArrowheads="1"/>
          </p:cNvSpPr>
          <p:nvPr/>
        </p:nvSpPr>
        <p:spPr bwMode="auto">
          <a:xfrm>
            <a:off x="7075488" y="52879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7400" name="Group 135"/>
          <p:cNvGrpSpPr>
            <a:grpSpLocks noChangeAspect="1"/>
          </p:cNvGrpSpPr>
          <p:nvPr/>
        </p:nvGrpSpPr>
        <p:grpSpPr bwMode="auto">
          <a:xfrm>
            <a:off x="6975475" y="4532313"/>
            <a:ext cx="542925" cy="336550"/>
            <a:chOff x="3058" y="2951"/>
            <a:chExt cx="428" cy="264"/>
          </a:xfrm>
        </p:grpSpPr>
        <p:sp>
          <p:nvSpPr>
            <p:cNvPr id="57471" name="Oval 13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2" name="Text Box 13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7401" name="Group 138"/>
          <p:cNvGrpSpPr>
            <a:grpSpLocks noChangeAspect="1"/>
          </p:cNvGrpSpPr>
          <p:nvPr/>
        </p:nvGrpSpPr>
        <p:grpSpPr bwMode="auto">
          <a:xfrm>
            <a:off x="7050088" y="2297113"/>
            <a:ext cx="287337" cy="336550"/>
            <a:chOff x="3264" y="1559"/>
            <a:chExt cx="226" cy="264"/>
          </a:xfrm>
        </p:grpSpPr>
        <p:sp>
          <p:nvSpPr>
            <p:cNvPr id="57469" name="Oval 13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0" name="Text Box 14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2" name="Group 141"/>
          <p:cNvGrpSpPr>
            <a:grpSpLocks noChangeAspect="1"/>
          </p:cNvGrpSpPr>
          <p:nvPr/>
        </p:nvGrpSpPr>
        <p:grpSpPr bwMode="auto">
          <a:xfrm>
            <a:off x="7254875" y="2909888"/>
            <a:ext cx="274638" cy="336550"/>
            <a:chOff x="3855" y="2096"/>
            <a:chExt cx="217" cy="264"/>
          </a:xfrm>
        </p:grpSpPr>
        <p:sp>
          <p:nvSpPr>
            <p:cNvPr id="57467" name="Oval 14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8" name="Text Box 14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3" name="Group 144"/>
          <p:cNvGrpSpPr>
            <a:grpSpLocks noChangeAspect="1"/>
          </p:cNvGrpSpPr>
          <p:nvPr/>
        </p:nvGrpSpPr>
        <p:grpSpPr bwMode="auto">
          <a:xfrm>
            <a:off x="7651750" y="3900488"/>
            <a:ext cx="274638" cy="336550"/>
            <a:chOff x="3855" y="2096"/>
            <a:chExt cx="217" cy="264"/>
          </a:xfrm>
        </p:grpSpPr>
        <p:sp>
          <p:nvSpPr>
            <p:cNvPr id="57465" name="Oval 14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6" name="Text Box 14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4" name="Group 54"/>
          <p:cNvGrpSpPr>
            <a:grpSpLocks noChangeAspect="1"/>
          </p:cNvGrpSpPr>
          <p:nvPr/>
        </p:nvGrpSpPr>
        <p:grpSpPr bwMode="auto">
          <a:xfrm>
            <a:off x="6981825" y="3744913"/>
            <a:ext cx="357188" cy="211137"/>
            <a:chOff x="4240" y="2392"/>
            <a:chExt cx="244" cy="144"/>
          </a:xfrm>
        </p:grpSpPr>
        <p:sp>
          <p:nvSpPr>
            <p:cNvPr id="57459" name="AutoShape 55"/>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0" name="Line 56"/>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1" name="Line 57"/>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2" name="Line 58"/>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3" name="Line 59"/>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4" name="Line 60"/>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7407" name="Line 153"/>
          <p:cNvSpPr>
            <a:spLocks noChangeShapeType="1"/>
          </p:cNvSpPr>
          <p:nvPr/>
        </p:nvSpPr>
        <p:spPr bwMode="auto">
          <a:xfrm>
            <a:off x="7935913"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08" name="Line 154"/>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09" name="Line 155"/>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508" name="Text Box 156"/>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0509" name="Text Box 157"/>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57412" name="Line 158"/>
          <p:cNvSpPr>
            <a:spLocks noChangeShapeType="1"/>
          </p:cNvSpPr>
          <p:nvPr/>
        </p:nvSpPr>
        <p:spPr bwMode="auto">
          <a:xfrm>
            <a:off x="84216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512" name="Rectangle 160"/>
          <p:cNvSpPr>
            <a:spLocks noChangeArrowheads="1"/>
          </p:cNvSpPr>
          <p:nvPr/>
        </p:nvSpPr>
        <p:spPr bwMode="auto">
          <a:xfrm>
            <a:off x="2028825" y="4675188"/>
            <a:ext cx="3263900" cy="11430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3" name="Group 168"/>
          <p:cNvGrpSpPr>
            <a:grpSpLocks/>
          </p:cNvGrpSpPr>
          <p:nvPr/>
        </p:nvGrpSpPr>
        <p:grpSpPr bwMode="auto">
          <a:xfrm>
            <a:off x="5284788" y="1931988"/>
            <a:ext cx="3582987" cy="1143000"/>
            <a:chOff x="3329" y="1217"/>
            <a:chExt cx="2257" cy="720"/>
          </a:xfrm>
        </p:grpSpPr>
        <p:sp>
          <p:nvSpPr>
            <p:cNvPr id="57455" name="Rectangle 161"/>
            <p:cNvSpPr>
              <a:spLocks noChangeArrowheads="1"/>
            </p:cNvSpPr>
            <p:nvPr/>
          </p:nvSpPr>
          <p:spPr bwMode="auto">
            <a:xfrm>
              <a:off x="3329" y="1217"/>
              <a:ext cx="1096" cy="720"/>
            </a:xfrm>
            <a:prstGeom prst="rect">
              <a:avLst/>
            </a:prstGeom>
            <a:solidFill>
              <a:srgbClr val="80008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6" name="Rectangle 163"/>
            <p:cNvSpPr>
              <a:spLocks noChangeArrowheads="1"/>
            </p:cNvSpPr>
            <p:nvPr/>
          </p:nvSpPr>
          <p:spPr bwMode="auto">
            <a:xfrm>
              <a:off x="4434" y="1226"/>
              <a:ext cx="1152" cy="552"/>
            </a:xfrm>
            <a:prstGeom prst="rect">
              <a:avLst/>
            </a:prstGeom>
            <a:solidFill>
              <a:srgbClr val="80008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16" name="Group 121"/>
          <p:cNvGrpSpPr>
            <a:grpSpLocks/>
          </p:cNvGrpSpPr>
          <p:nvPr/>
        </p:nvGrpSpPr>
        <p:grpSpPr bwMode="auto">
          <a:xfrm>
            <a:off x="6775450" y="1660525"/>
            <a:ext cx="695325" cy="471488"/>
            <a:chOff x="598" y="1763"/>
            <a:chExt cx="438" cy="297"/>
          </a:xfrm>
        </p:grpSpPr>
        <p:sp>
          <p:nvSpPr>
            <p:cNvPr id="57453" name="Rectangle 12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4" name="Text Box 12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15" name="Group 170"/>
          <p:cNvGrpSpPr>
            <a:grpSpLocks/>
          </p:cNvGrpSpPr>
          <p:nvPr/>
        </p:nvGrpSpPr>
        <p:grpSpPr bwMode="auto">
          <a:xfrm>
            <a:off x="5299075" y="4664075"/>
            <a:ext cx="3557588" cy="1157288"/>
            <a:chOff x="3338" y="2938"/>
            <a:chExt cx="2241" cy="729"/>
          </a:xfrm>
        </p:grpSpPr>
        <p:sp>
          <p:nvSpPr>
            <p:cNvPr id="57451" name="Rectangle 162"/>
            <p:cNvSpPr>
              <a:spLocks noChangeArrowheads="1"/>
            </p:cNvSpPr>
            <p:nvPr/>
          </p:nvSpPr>
          <p:spPr bwMode="auto">
            <a:xfrm>
              <a:off x="3338" y="2938"/>
              <a:ext cx="1104" cy="720"/>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2" name="Rectangle 164"/>
            <p:cNvSpPr>
              <a:spLocks noChangeArrowheads="1"/>
            </p:cNvSpPr>
            <p:nvPr/>
          </p:nvSpPr>
          <p:spPr bwMode="auto">
            <a:xfrm>
              <a:off x="4427" y="3099"/>
              <a:ext cx="1152" cy="568"/>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18" name="Group 118"/>
          <p:cNvGrpSpPr>
            <a:grpSpLocks/>
          </p:cNvGrpSpPr>
          <p:nvPr/>
        </p:nvGrpSpPr>
        <p:grpSpPr bwMode="auto">
          <a:xfrm>
            <a:off x="6742113" y="5588000"/>
            <a:ext cx="612775" cy="457200"/>
            <a:chOff x="2359" y="3560"/>
            <a:chExt cx="386" cy="288"/>
          </a:xfrm>
        </p:grpSpPr>
        <p:sp>
          <p:nvSpPr>
            <p:cNvPr id="57449" name="Rectangle 11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0" name="Text Box 12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7419" name="Group 115"/>
          <p:cNvGrpSpPr>
            <a:grpSpLocks/>
          </p:cNvGrpSpPr>
          <p:nvPr/>
        </p:nvGrpSpPr>
        <p:grpSpPr bwMode="auto">
          <a:xfrm>
            <a:off x="8415338" y="2552700"/>
            <a:ext cx="442912" cy="471488"/>
            <a:chOff x="3796" y="2871"/>
            <a:chExt cx="279" cy="297"/>
          </a:xfrm>
        </p:grpSpPr>
        <p:sp>
          <p:nvSpPr>
            <p:cNvPr id="57447" name="Rectangle 11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8" name="Text Box 11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18" name="Group 169"/>
          <p:cNvGrpSpPr>
            <a:grpSpLocks/>
          </p:cNvGrpSpPr>
          <p:nvPr/>
        </p:nvGrpSpPr>
        <p:grpSpPr bwMode="auto">
          <a:xfrm>
            <a:off x="5740400" y="2871788"/>
            <a:ext cx="1905000" cy="1995487"/>
            <a:chOff x="3648" y="1801"/>
            <a:chExt cx="1168" cy="1257"/>
          </a:xfrm>
        </p:grpSpPr>
        <p:sp>
          <p:nvSpPr>
            <p:cNvPr id="57444" name="Oval 165"/>
            <p:cNvSpPr>
              <a:spLocks noChangeArrowheads="1"/>
            </p:cNvSpPr>
            <p:nvPr/>
          </p:nvSpPr>
          <p:spPr bwMode="auto">
            <a:xfrm>
              <a:off x="3648" y="1920"/>
              <a:ext cx="1168" cy="1016"/>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5" name="Oval 166"/>
            <p:cNvSpPr>
              <a:spLocks noChangeArrowheads="1"/>
            </p:cNvSpPr>
            <p:nvPr/>
          </p:nvSpPr>
          <p:spPr bwMode="auto">
            <a:xfrm>
              <a:off x="4489" y="1801"/>
              <a:ext cx="312" cy="240"/>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6" name="Oval 167"/>
            <p:cNvSpPr>
              <a:spLocks noChangeArrowheads="1"/>
            </p:cNvSpPr>
            <p:nvPr/>
          </p:nvSpPr>
          <p:spPr bwMode="auto">
            <a:xfrm>
              <a:off x="4474" y="2818"/>
              <a:ext cx="312" cy="240"/>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21" name="Group 109"/>
          <p:cNvGrpSpPr>
            <a:grpSpLocks/>
          </p:cNvGrpSpPr>
          <p:nvPr/>
        </p:nvGrpSpPr>
        <p:grpSpPr bwMode="auto">
          <a:xfrm>
            <a:off x="5900484" y="3635375"/>
            <a:ext cx="442912" cy="471488"/>
            <a:chOff x="3796" y="2871"/>
            <a:chExt cx="279" cy="297"/>
          </a:xfrm>
        </p:grpSpPr>
        <p:sp>
          <p:nvSpPr>
            <p:cNvPr id="57442" name="Rectangle 11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3" name="Text Box 11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sp>
        <p:nvSpPr>
          <p:cNvPr id="57423" name="Oval 207"/>
          <p:cNvSpPr>
            <a:spLocks noChangeAspect="1" noChangeArrowheads="1"/>
          </p:cNvSpPr>
          <p:nvPr/>
        </p:nvSpPr>
        <p:spPr bwMode="auto">
          <a:xfrm>
            <a:off x="3363913" y="4032250"/>
            <a:ext cx="231775" cy="231775"/>
          </a:xfrm>
          <a:prstGeom prst="ellipse">
            <a:avLst/>
          </a:prstGeom>
          <a:solidFill>
            <a:srgbClr val="00CC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424" name="Line 232"/>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7425" name="Group 226"/>
          <p:cNvGrpSpPr>
            <a:grpSpLocks/>
          </p:cNvGrpSpPr>
          <p:nvPr/>
        </p:nvGrpSpPr>
        <p:grpSpPr bwMode="auto">
          <a:xfrm>
            <a:off x="2725737" y="3291788"/>
            <a:ext cx="600075" cy="496887"/>
            <a:chOff x="589" y="2670"/>
            <a:chExt cx="378" cy="297"/>
          </a:xfrm>
        </p:grpSpPr>
        <p:sp>
          <p:nvSpPr>
            <p:cNvPr id="57438" name="Rectangle 227"/>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9" name="Text Box 228"/>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100511" name="Rectangle 159"/>
          <p:cNvSpPr>
            <a:spLocks noChangeArrowheads="1"/>
          </p:cNvSpPr>
          <p:nvPr/>
        </p:nvSpPr>
        <p:spPr bwMode="auto">
          <a:xfrm>
            <a:off x="2033588" y="1938338"/>
            <a:ext cx="3263900" cy="1143000"/>
          </a:xfrm>
          <a:prstGeom prst="rect">
            <a:avLst/>
          </a:prstGeom>
          <a:solidFill>
            <a:srgbClr val="FF00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566" name="Rectangle 214"/>
          <p:cNvSpPr>
            <a:spLocks noChangeArrowheads="1"/>
          </p:cNvSpPr>
          <p:nvPr/>
        </p:nvSpPr>
        <p:spPr bwMode="auto">
          <a:xfrm>
            <a:off x="2028825" y="4675188"/>
            <a:ext cx="3263900" cy="11430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57428" name="Group 106"/>
          <p:cNvGrpSpPr>
            <a:grpSpLocks/>
          </p:cNvGrpSpPr>
          <p:nvPr/>
        </p:nvGrpSpPr>
        <p:grpSpPr bwMode="auto">
          <a:xfrm>
            <a:off x="2500673" y="1641103"/>
            <a:ext cx="612775" cy="457200"/>
            <a:chOff x="2359" y="3560"/>
            <a:chExt cx="386" cy="288"/>
          </a:xfrm>
        </p:grpSpPr>
        <p:sp>
          <p:nvSpPr>
            <p:cNvPr id="57436" name="Rectangle 10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7" name="Text Box 10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7429" name="Group 222"/>
          <p:cNvGrpSpPr>
            <a:grpSpLocks/>
          </p:cNvGrpSpPr>
          <p:nvPr/>
        </p:nvGrpSpPr>
        <p:grpSpPr bwMode="auto">
          <a:xfrm>
            <a:off x="2452686" y="5603875"/>
            <a:ext cx="612775" cy="457200"/>
            <a:chOff x="2359" y="3560"/>
            <a:chExt cx="386" cy="288"/>
          </a:xfrm>
        </p:grpSpPr>
        <p:sp>
          <p:nvSpPr>
            <p:cNvPr id="57434" name="Rectangle 22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5" name="Text Box 22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57430" name="Text Box 233"/>
          <p:cNvSpPr txBox="1">
            <a:spLocks noChangeArrowheads="1"/>
          </p:cNvSpPr>
          <p:nvPr/>
        </p:nvSpPr>
        <p:spPr bwMode="auto">
          <a:xfrm>
            <a:off x="1230313" y="5942013"/>
            <a:ext cx="24320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olidFill>
                  <a:schemeClr val="bg1"/>
                </a:solidFill>
              </a:rPr>
              <a:t>3 Deep Officials</a:t>
            </a:r>
          </a:p>
          <a:p>
            <a:pPr algn="ctr" eaLnBrk="1" hangingPunct="1"/>
            <a:r>
              <a:rPr lang="en-US" altLang="en-US">
                <a:solidFill>
                  <a:schemeClr val="bg1"/>
                </a:solidFill>
              </a:rPr>
              <a:t>Stand On The Closest</a:t>
            </a:r>
          </a:p>
          <a:p>
            <a:pPr algn="ctr" eaLnBrk="1" hangingPunct="1"/>
            <a:r>
              <a:rPr lang="en-US" altLang="en-US">
                <a:solidFill>
                  <a:schemeClr val="bg1"/>
                </a:solidFill>
              </a:rPr>
              <a:t> Major Yard Line</a:t>
            </a:r>
          </a:p>
        </p:txBody>
      </p:sp>
      <p:sp>
        <p:nvSpPr>
          <p:cNvPr id="57431" name="Line 234"/>
          <p:cNvSpPr>
            <a:spLocks noChangeShapeType="1"/>
          </p:cNvSpPr>
          <p:nvPr/>
        </p:nvSpPr>
        <p:spPr bwMode="auto">
          <a:xfrm>
            <a:off x="3108325" y="32321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32" name="Line 235"/>
          <p:cNvSpPr>
            <a:spLocks noChangeShapeType="1"/>
          </p:cNvSpPr>
          <p:nvPr/>
        </p:nvSpPr>
        <p:spPr bwMode="auto">
          <a:xfrm>
            <a:off x="310832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7433" name="Picture 145"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3E3FC2E5-C1B3-AE30-BB87-E6568C3D3FDB}"/>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511"/>
                                        </p:tgtEl>
                                        <p:attrNameLst>
                                          <p:attrName>style.visibility</p:attrName>
                                        </p:attrNameLst>
                                      </p:cBhvr>
                                      <p:to>
                                        <p:strVal val="visible"/>
                                      </p:to>
                                    </p:set>
                                    <p:animEffect transition="in" filter="dissolve">
                                      <p:cBhvr>
                                        <p:cTn id="7" dur="500"/>
                                        <p:tgtEl>
                                          <p:spTgt spid="100511"/>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dissolve">
                                      <p:cBhvr>
                                        <p:cTn id="15" dur="500"/>
                                        <p:tgtEl>
                                          <p:spTgt spid="18"/>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00512"/>
                                        </p:tgtEl>
                                        <p:attrNameLst>
                                          <p:attrName>style.visibility</p:attrName>
                                        </p:attrNameLst>
                                      </p:cBhvr>
                                      <p:to>
                                        <p:strVal val="visible"/>
                                      </p:to>
                                    </p:set>
                                    <p:animEffect transition="in" filter="dissolve">
                                      <p:cBhvr>
                                        <p:cTn id="23" dur="500"/>
                                        <p:tgtEl>
                                          <p:spTgt spid="100512"/>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00566"/>
                                        </p:tgtEl>
                                        <p:attrNameLst>
                                          <p:attrName>style.visibility</p:attrName>
                                        </p:attrNameLst>
                                      </p:cBhvr>
                                      <p:to>
                                        <p:strVal val="visible"/>
                                      </p:to>
                                    </p:set>
                                    <p:animEffect transition="in" filter="dissolve">
                                      <p:cBhvr>
                                        <p:cTn id="27" dur="500"/>
                                        <p:tgtEl>
                                          <p:spTgt spid="100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12" grpId="0" animBg="1"/>
      <p:bldP spid="100511" grpId="0" animBg="1"/>
      <p:bldP spid="10056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356" name="Text Box 4"/>
          <p:cNvSpPr txBox="1">
            <a:spLocks noChangeArrowheads="1"/>
          </p:cNvSpPr>
          <p:nvPr/>
        </p:nvSpPr>
        <p:spPr bwMode="auto">
          <a:xfrm>
            <a:off x="588963" y="1060450"/>
            <a:ext cx="4573588" cy="1158875"/>
          </a:xfrm>
          <a:prstGeom prst="rect">
            <a:avLst/>
          </a:prstGeom>
          <a:noFill/>
          <a:ln w="9525">
            <a:noFill/>
            <a:miter lim="800000"/>
            <a:headEnd/>
            <a:tailEnd/>
          </a:ln>
          <a:effectLst/>
        </p:spPr>
        <p:txBody>
          <a:bodyPr wrap="square">
            <a:spAutoFit/>
          </a:bodyPr>
          <a:lstStyle/>
          <a:p>
            <a:pPr algn="l">
              <a:defRPr/>
            </a:pPr>
            <a:r>
              <a:rPr lang="en-US" sz="2000" u="sng" dirty="0">
                <a:solidFill>
                  <a:schemeClr val="bg1"/>
                </a:solidFill>
                <a:effectLst>
                  <a:outerShdw blurRad="38100" dist="38100" dir="2700000" algn="tl">
                    <a:srgbClr val="000000"/>
                  </a:outerShdw>
                </a:effectLst>
                <a:latin typeface="Arial" charset="0"/>
              </a:rPr>
              <a:t>Punt</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 – + 50 and in</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7349" name="Rectangle 5"/>
          <p:cNvSpPr>
            <a:spLocks noChangeArrowheads="1"/>
          </p:cNvSpPr>
          <p:nvPr/>
        </p:nvSpPr>
        <p:spPr bwMode="auto">
          <a:xfrm>
            <a:off x="546100" y="1952325"/>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57433" name="Picture 145"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0"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1"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2"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3"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4"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5"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6" name="Rectangle 13"/>
          <p:cNvSpPr>
            <a:spLocks noChangeAspect="1" noChangeArrowheads="1"/>
          </p:cNvSpPr>
          <p:nvPr/>
        </p:nvSpPr>
        <p:spPr bwMode="auto">
          <a:xfrm>
            <a:off x="428627" y="1815800"/>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7" name="Rectangle 14"/>
          <p:cNvSpPr>
            <a:spLocks noChangeAspect="1" noChangeArrowheads="1"/>
          </p:cNvSpPr>
          <p:nvPr/>
        </p:nvSpPr>
        <p:spPr bwMode="auto">
          <a:xfrm>
            <a:off x="419102"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58" name="Line 15"/>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9"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0"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70"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00371"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00372"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00373"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0374"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00375"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00376"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7368"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9" name="Rectangle 26"/>
          <p:cNvSpPr>
            <a:spLocks noChangeArrowheads="1"/>
          </p:cNvSpPr>
          <p:nvPr/>
        </p:nvSpPr>
        <p:spPr bwMode="auto">
          <a:xfrm>
            <a:off x="4064000" y="5829300"/>
            <a:ext cx="43434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70" name="Line 30"/>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1" name="Line 31"/>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2" name="Line 32"/>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3" name="Line 33"/>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4" name="Line 34"/>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5" name="Line 35"/>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6" name="Line 36"/>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7" name="Line 37"/>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8" name="Line 38"/>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9" name="Line 39"/>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0" name="Line 40"/>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1" name="Line 41"/>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94" name="Text Box 42"/>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5" name="Text Box 43"/>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6" name="Text Box 44"/>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7" name="Text Box 45"/>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00398" name="Text Box 46"/>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7387" name="Group 64"/>
          <p:cNvGrpSpPr>
            <a:grpSpLocks/>
          </p:cNvGrpSpPr>
          <p:nvPr/>
        </p:nvGrpSpPr>
        <p:grpSpPr bwMode="auto">
          <a:xfrm>
            <a:off x="6061075" y="5981700"/>
            <a:ext cx="204788" cy="730250"/>
            <a:chOff x="3204" y="3720"/>
            <a:chExt cx="113" cy="420"/>
          </a:xfrm>
        </p:grpSpPr>
        <p:grpSp>
          <p:nvGrpSpPr>
            <p:cNvPr id="57483" name="Group 65"/>
            <p:cNvGrpSpPr>
              <a:grpSpLocks/>
            </p:cNvGrpSpPr>
            <p:nvPr/>
          </p:nvGrpSpPr>
          <p:grpSpPr bwMode="auto">
            <a:xfrm>
              <a:off x="3204" y="3720"/>
              <a:ext cx="113" cy="420"/>
              <a:chOff x="3204" y="3708"/>
              <a:chExt cx="113" cy="420"/>
            </a:xfrm>
          </p:grpSpPr>
          <p:sp>
            <p:nvSpPr>
              <p:cNvPr id="57488" name="AutoShape 6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89" name="Oval 6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484" name="Line 6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5" name="Line 6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6" name="Line 7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87" name="Oval 7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388" name="Group 127"/>
          <p:cNvGrpSpPr>
            <a:grpSpLocks/>
          </p:cNvGrpSpPr>
          <p:nvPr/>
        </p:nvGrpSpPr>
        <p:grpSpPr bwMode="auto">
          <a:xfrm>
            <a:off x="6908800" y="5942013"/>
            <a:ext cx="268288" cy="571500"/>
            <a:chOff x="3248" y="3589"/>
            <a:chExt cx="169" cy="360"/>
          </a:xfrm>
        </p:grpSpPr>
        <p:sp>
          <p:nvSpPr>
            <p:cNvPr id="57480" name="Rectangle 7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81" name="Text Box 7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4</a:t>
              </a:r>
            </a:p>
          </p:txBody>
        </p:sp>
        <p:sp>
          <p:nvSpPr>
            <p:cNvPr id="57482" name="Line 7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7389" name="Group 76"/>
          <p:cNvGrpSpPr>
            <a:grpSpLocks/>
          </p:cNvGrpSpPr>
          <p:nvPr/>
        </p:nvGrpSpPr>
        <p:grpSpPr bwMode="auto">
          <a:xfrm>
            <a:off x="5208588" y="5973763"/>
            <a:ext cx="192087" cy="730250"/>
            <a:chOff x="3204" y="3720"/>
            <a:chExt cx="113" cy="420"/>
          </a:xfrm>
        </p:grpSpPr>
        <p:grpSp>
          <p:nvGrpSpPr>
            <p:cNvPr id="57473" name="Group 77"/>
            <p:cNvGrpSpPr>
              <a:grpSpLocks/>
            </p:cNvGrpSpPr>
            <p:nvPr/>
          </p:nvGrpSpPr>
          <p:grpSpPr bwMode="auto">
            <a:xfrm>
              <a:off x="3204" y="3720"/>
              <a:ext cx="113" cy="420"/>
              <a:chOff x="3204" y="3708"/>
              <a:chExt cx="113" cy="420"/>
            </a:xfrm>
          </p:grpSpPr>
          <p:sp>
            <p:nvSpPr>
              <p:cNvPr id="57478" name="AutoShape 7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9" name="Oval 7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474" name="Line 8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5" name="Line 8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6" name="Line 8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77" name="Oval 8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7390" name="Rectangle 84"/>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437" name="Text Box 85"/>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sp>
        <p:nvSpPr>
          <p:cNvPr id="57393" name="Rectangle 128"/>
          <p:cNvSpPr>
            <a:spLocks noChangeAspect="1" noChangeArrowheads="1"/>
          </p:cNvSpPr>
          <p:nvPr/>
        </p:nvSpPr>
        <p:spPr bwMode="auto">
          <a:xfrm>
            <a:off x="6157254" y="3762257"/>
            <a:ext cx="231775" cy="247644"/>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4" name="Oval 129"/>
          <p:cNvSpPr>
            <a:spLocks noChangeAspect="1" noChangeArrowheads="1"/>
          </p:cNvSpPr>
          <p:nvPr/>
        </p:nvSpPr>
        <p:spPr bwMode="auto">
          <a:xfrm>
            <a:off x="6171406" y="3500042"/>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5" name="Oval 130"/>
          <p:cNvSpPr>
            <a:spLocks noChangeAspect="1" noChangeArrowheads="1"/>
          </p:cNvSpPr>
          <p:nvPr/>
        </p:nvSpPr>
        <p:spPr bwMode="auto">
          <a:xfrm>
            <a:off x="6180137" y="32441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6" name="Oval 131"/>
          <p:cNvSpPr>
            <a:spLocks noChangeAspect="1" noChangeArrowheads="1"/>
          </p:cNvSpPr>
          <p:nvPr/>
        </p:nvSpPr>
        <p:spPr bwMode="auto">
          <a:xfrm>
            <a:off x="6172635" y="4039226"/>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7" name="Oval 132"/>
          <p:cNvSpPr>
            <a:spLocks noChangeAspect="1" noChangeArrowheads="1"/>
          </p:cNvSpPr>
          <p:nvPr/>
        </p:nvSpPr>
        <p:spPr bwMode="auto">
          <a:xfrm>
            <a:off x="6180136" y="4283076"/>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398" name="Oval 133"/>
          <p:cNvSpPr>
            <a:spLocks noChangeAspect="1" noChangeArrowheads="1"/>
          </p:cNvSpPr>
          <p:nvPr/>
        </p:nvSpPr>
        <p:spPr bwMode="auto">
          <a:xfrm>
            <a:off x="6899275" y="3823119"/>
            <a:ext cx="231775" cy="1867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399" name="Oval 134"/>
          <p:cNvSpPr>
            <a:spLocks noChangeAspect="1" noChangeArrowheads="1"/>
          </p:cNvSpPr>
          <p:nvPr/>
        </p:nvSpPr>
        <p:spPr bwMode="auto">
          <a:xfrm>
            <a:off x="6177755" y="5331591"/>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7400" name="Group 135"/>
          <p:cNvGrpSpPr>
            <a:grpSpLocks noChangeAspect="1"/>
          </p:cNvGrpSpPr>
          <p:nvPr/>
        </p:nvGrpSpPr>
        <p:grpSpPr bwMode="auto">
          <a:xfrm>
            <a:off x="6105466" y="4559631"/>
            <a:ext cx="542925" cy="336550"/>
            <a:chOff x="3058" y="2951"/>
            <a:chExt cx="428" cy="264"/>
          </a:xfrm>
        </p:grpSpPr>
        <p:sp>
          <p:nvSpPr>
            <p:cNvPr id="57471" name="Oval 13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2" name="Text Box 13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7401" name="Group 138"/>
          <p:cNvGrpSpPr>
            <a:grpSpLocks noChangeAspect="1"/>
          </p:cNvGrpSpPr>
          <p:nvPr/>
        </p:nvGrpSpPr>
        <p:grpSpPr bwMode="auto">
          <a:xfrm>
            <a:off x="6144624" y="2297115"/>
            <a:ext cx="287337" cy="336550"/>
            <a:chOff x="3264" y="1559"/>
            <a:chExt cx="226" cy="264"/>
          </a:xfrm>
        </p:grpSpPr>
        <p:sp>
          <p:nvSpPr>
            <p:cNvPr id="57469" name="Oval 13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70" name="Text Box 14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2" name="Group 141"/>
          <p:cNvGrpSpPr>
            <a:grpSpLocks noChangeAspect="1"/>
          </p:cNvGrpSpPr>
          <p:nvPr/>
        </p:nvGrpSpPr>
        <p:grpSpPr bwMode="auto">
          <a:xfrm>
            <a:off x="6409530" y="2928938"/>
            <a:ext cx="274638" cy="336550"/>
            <a:chOff x="3855" y="2096"/>
            <a:chExt cx="217" cy="264"/>
          </a:xfrm>
        </p:grpSpPr>
        <p:sp>
          <p:nvSpPr>
            <p:cNvPr id="57467" name="Oval 14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8" name="Text Box 14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3" name="Group 144"/>
          <p:cNvGrpSpPr>
            <a:grpSpLocks noChangeAspect="1"/>
          </p:cNvGrpSpPr>
          <p:nvPr/>
        </p:nvGrpSpPr>
        <p:grpSpPr bwMode="auto">
          <a:xfrm>
            <a:off x="6687181" y="3546475"/>
            <a:ext cx="274638" cy="336550"/>
            <a:chOff x="3855" y="2096"/>
            <a:chExt cx="217" cy="264"/>
          </a:xfrm>
        </p:grpSpPr>
        <p:sp>
          <p:nvSpPr>
            <p:cNvPr id="57465" name="Oval 14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6" name="Text Box 14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7404" name="Group 54"/>
          <p:cNvGrpSpPr>
            <a:grpSpLocks noChangeAspect="1"/>
          </p:cNvGrpSpPr>
          <p:nvPr/>
        </p:nvGrpSpPr>
        <p:grpSpPr bwMode="auto">
          <a:xfrm>
            <a:off x="6161728" y="3772695"/>
            <a:ext cx="357188" cy="211137"/>
            <a:chOff x="4240" y="2392"/>
            <a:chExt cx="244" cy="144"/>
          </a:xfrm>
        </p:grpSpPr>
        <p:sp>
          <p:nvSpPr>
            <p:cNvPr id="57459" name="AutoShape 55"/>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60" name="Line 56"/>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1" name="Line 57"/>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2" name="Line 58"/>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3" name="Line 59"/>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64" name="Line 60"/>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7407" name="Line 153"/>
          <p:cNvSpPr>
            <a:spLocks noChangeShapeType="1"/>
          </p:cNvSpPr>
          <p:nvPr/>
        </p:nvSpPr>
        <p:spPr bwMode="auto">
          <a:xfrm>
            <a:off x="7862888" y="1963289"/>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08" name="Line 154"/>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09" name="Line 155"/>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508" name="Text Box 156"/>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00509" name="Text Box 157"/>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57412" name="Line 158"/>
          <p:cNvSpPr>
            <a:spLocks noChangeShapeType="1"/>
          </p:cNvSpPr>
          <p:nvPr/>
        </p:nvSpPr>
        <p:spPr bwMode="auto">
          <a:xfrm>
            <a:off x="84216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512" name="Rectangle 160"/>
          <p:cNvSpPr>
            <a:spLocks noChangeArrowheads="1"/>
          </p:cNvSpPr>
          <p:nvPr/>
        </p:nvSpPr>
        <p:spPr bwMode="auto">
          <a:xfrm>
            <a:off x="2028825" y="4675188"/>
            <a:ext cx="3263900" cy="11430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3" name="Group 168"/>
          <p:cNvGrpSpPr>
            <a:grpSpLocks/>
          </p:cNvGrpSpPr>
          <p:nvPr/>
        </p:nvGrpSpPr>
        <p:grpSpPr bwMode="auto">
          <a:xfrm>
            <a:off x="5284789" y="1931988"/>
            <a:ext cx="3092450" cy="1143000"/>
            <a:chOff x="3329" y="1217"/>
            <a:chExt cx="1948" cy="720"/>
          </a:xfrm>
        </p:grpSpPr>
        <p:sp>
          <p:nvSpPr>
            <p:cNvPr id="57455" name="Rectangle 161"/>
            <p:cNvSpPr>
              <a:spLocks noChangeArrowheads="1"/>
            </p:cNvSpPr>
            <p:nvPr/>
          </p:nvSpPr>
          <p:spPr bwMode="auto">
            <a:xfrm>
              <a:off x="3329" y="1217"/>
              <a:ext cx="1096" cy="720"/>
            </a:xfrm>
            <a:prstGeom prst="rect">
              <a:avLst/>
            </a:prstGeom>
            <a:solidFill>
              <a:srgbClr val="80008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6" name="Rectangle 163"/>
            <p:cNvSpPr>
              <a:spLocks noChangeArrowheads="1"/>
            </p:cNvSpPr>
            <p:nvPr/>
          </p:nvSpPr>
          <p:spPr bwMode="auto">
            <a:xfrm>
              <a:off x="4125" y="1327"/>
              <a:ext cx="1152" cy="552"/>
            </a:xfrm>
            <a:prstGeom prst="rect">
              <a:avLst/>
            </a:prstGeom>
            <a:solidFill>
              <a:srgbClr val="80008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grpSp>
      <p:grpSp>
        <p:nvGrpSpPr>
          <p:cNvPr id="57416" name="Group 121"/>
          <p:cNvGrpSpPr>
            <a:grpSpLocks/>
          </p:cNvGrpSpPr>
          <p:nvPr/>
        </p:nvGrpSpPr>
        <p:grpSpPr bwMode="auto">
          <a:xfrm>
            <a:off x="5860422" y="1686025"/>
            <a:ext cx="695325" cy="466725"/>
            <a:chOff x="593" y="1780"/>
            <a:chExt cx="438" cy="294"/>
          </a:xfrm>
        </p:grpSpPr>
        <p:sp>
          <p:nvSpPr>
            <p:cNvPr id="57453" name="Rectangle 12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4" name="Text Box 123"/>
            <p:cNvSpPr txBox="1">
              <a:spLocks noChangeArrowheads="1"/>
            </p:cNvSpPr>
            <p:nvPr/>
          </p:nvSpPr>
          <p:spPr bwMode="auto">
            <a:xfrm>
              <a:off x="593" y="1786"/>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grpSp>
        <p:nvGrpSpPr>
          <p:cNvPr id="15" name="Group 170"/>
          <p:cNvGrpSpPr>
            <a:grpSpLocks/>
          </p:cNvGrpSpPr>
          <p:nvPr/>
        </p:nvGrpSpPr>
        <p:grpSpPr bwMode="auto">
          <a:xfrm>
            <a:off x="5311775" y="4706411"/>
            <a:ext cx="1828800" cy="1143000"/>
            <a:chOff x="3329" y="2938"/>
            <a:chExt cx="1152" cy="720"/>
          </a:xfrm>
        </p:grpSpPr>
        <p:sp>
          <p:nvSpPr>
            <p:cNvPr id="57451" name="Rectangle 162"/>
            <p:cNvSpPr>
              <a:spLocks noChangeArrowheads="1"/>
            </p:cNvSpPr>
            <p:nvPr/>
          </p:nvSpPr>
          <p:spPr bwMode="auto">
            <a:xfrm>
              <a:off x="3338" y="2938"/>
              <a:ext cx="1104" cy="720"/>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2" name="Rectangle 164"/>
            <p:cNvSpPr>
              <a:spLocks noChangeArrowheads="1"/>
            </p:cNvSpPr>
            <p:nvPr/>
          </p:nvSpPr>
          <p:spPr bwMode="auto">
            <a:xfrm>
              <a:off x="3329" y="3082"/>
              <a:ext cx="1152" cy="568"/>
            </a:xfrm>
            <a:prstGeom prst="rect">
              <a:avLst/>
            </a:prstGeom>
            <a:solidFill>
              <a:srgbClr val="FFFF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18" name="Group 118"/>
          <p:cNvGrpSpPr>
            <a:grpSpLocks/>
          </p:cNvGrpSpPr>
          <p:nvPr/>
        </p:nvGrpSpPr>
        <p:grpSpPr bwMode="auto">
          <a:xfrm>
            <a:off x="5883275" y="5621687"/>
            <a:ext cx="612775" cy="457200"/>
            <a:chOff x="2359" y="3560"/>
            <a:chExt cx="386" cy="288"/>
          </a:xfrm>
        </p:grpSpPr>
        <p:sp>
          <p:nvSpPr>
            <p:cNvPr id="57449" name="Rectangle 11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50" name="Text Box 12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7419" name="Group 115"/>
          <p:cNvGrpSpPr>
            <a:grpSpLocks/>
          </p:cNvGrpSpPr>
          <p:nvPr/>
        </p:nvGrpSpPr>
        <p:grpSpPr bwMode="auto">
          <a:xfrm>
            <a:off x="7241383" y="2717482"/>
            <a:ext cx="442912" cy="471488"/>
            <a:chOff x="3796" y="2871"/>
            <a:chExt cx="279" cy="297"/>
          </a:xfrm>
        </p:grpSpPr>
        <p:sp>
          <p:nvSpPr>
            <p:cNvPr id="57447" name="Rectangle 116"/>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8" name="Text Box 117"/>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grpSp>
        <p:nvGrpSpPr>
          <p:cNvPr id="18" name="Group 169"/>
          <p:cNvGrpSpPr>
            <a:grpSpLocks/>
          </p:cNvGrpSpPr>
          <p:nvPr/>
        </p:nvGrpSpPr>
        <p:grpSpPr bwMode="auto">
          <a:xfrm>
            <a:off x="4876800" y="2880520"/>
            <a:ext cx="1905000" cy="1995487"/>
            <a:chOff x="3648" y="1801"/>
            <a:chExt cx="1168" cy="1257"/>
          </a:xfrm>
        </p:grpSpPr>
        <p:sp>
          <p:nvSpPr>
            <p:cNvPr id="57444" name="Oval 165"/>
            <p:cNvSpPr>
              <a:spLocks noChangeArrowheads="1"/>
            </p:cNvSpPr>
            <p:nvPr/>
          </p:nvSpPr>
          <p:spPr bwMode="auto">
            <a:xfrm>
              <a:off x="3648" y="1920"/>
              <a:ext cx="1168" cy="1016"/>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5" name="Oval 166"/>
            <p:cNvSpPr>
              <a:spLocks noChangeArrowheads="1"/>
            </p:cNvSpPr>
            <p:nvPr/>
          </p:nvSpPr>
          <p:spPr bwMode="auto">
            <a:xfrm>
              <a:off x="4489" y="1801"/>
              <a:ext cx="312" cy="240"/>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6" name="Oval 167"/>
            <p:cNvSpPr>
              <a:spLocks noChangeArrowheads="1"/>
            </p:cNvSpPr>
            <p:nvPr/>
          </p:nvSpPr>
          <p:spPr bwMode="auto">
            <a:xfrm>
              <a:off x="4474" y="2818"/>
              <a:ext cx="312" cy="240"/>
            </a:xfrm>
            <a:prstGeom prst="ellipse">
              <a:avLst/>
            </a:pr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7421" name="Group 109"/>
          <p:cNvGrpSpPr>
            <a:grpSpLocks/>
          </p:cNvGrpSpPr>
          <p:nvPr/>
        </p:nvGrpSpPr>
        <p:grpSpPr bwMode="auto">
          <a:xfrm>
            <a:off x="5047458" y="3631406"/>
            <a:ext cx="442912" cy="471488"/>
            <a:chOff x="3796" y="2871"/>
            <a:chExt cx="279" cy="297"/>
          </a:xfrm>
        </p:grpSpPr>
        <p:sp>
          <p:nvSpPr>
            <p:cNvPr id="57442" name="Rectangle 110"/>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43" name="Text Box 111"/>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U</a:t>
              </a:r>
            </a:p>
          </p:txBody>
        </p:sp>
      </p:grpSp>
      <p:sp>
        <p:nvSpPr>
          <p:cNvPr id="57423" name="Oval 207"/>
          <p:cNvSpPr>
            <a:spLocks noChangeAspect="1" noChangeArrowheads="1"/>
          </p:cNvSpPr>
          <p:nvPr/>
        </p:nvSpPr>
        <p:spPr bwMode="auto">
          <a:xfrm>
            <a:off x="2846388" y="3969933"/>
            <a:ext cx="231775" cy="224799"/>
          </a:xfrm>
          <a:prstGeom prst="ellipse">
            <a:avLst/>
          </a:prstGeom>
          <a:solidFill>
            <a:srgbClr val="00CC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7424" name="Line 232"/>
          <p:cNvSpPr>
            <a:spLocks noChangeShapeType="1"/>
          </p:cNvSpPr>
          <p:nvPr/>
        </p:nvSpPr>
        <p:spPr bwMode="auto">
          <a:xfrm>
            <a:off x="3189288" y="194151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7425" name="Group 226"/>
          <p:cNvGrpSpPr>
            <a:grpSpLocks/>
          </p:cNvGrpSpPr>
          <p:nvPr/>
        </p:nvGrpSpPr>
        <p:grpSpPr bwMode="auto">
          <a:xfrm>
            <a:off x="1724536" y="3386931"/>
            <a:ext cx="600075" cy="496887"/>
            <a:chOff x="589" y="2670"/>
            <a:chExt cx="378" cy="297"/>
          </a:xfrm>
        </p:grpSpPr>
        <p:sp>
          <p:nvSpPr>
            <p:cNvPr id="57438" name="Rectangle 227"/>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9" name="Text Box 228"/>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sp>
        <p:nvSpPr>
          <p:cNvPr id="100511" name="Rectangle 159"/>
          <p:cNvSpPr>
            <a:spLocks noChangeArrowheads="1"/>
          </p:cNvSpPr>
          <p:nvPr/>
        </p:nvSpPr>
        <p:spPr bwMode="auto">
          <a:xfrm>
            <a:off x="2033588" y="1938338"/>
            <a:ext cx="3263900" cy="1143000"/>
          </a:xfrm>
          <a:prstGeom prst="rect">
            <a:avLst/>
          </a:prstGeom>
          <a:solidFill>
            <a:srgbClr val="FF00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0566" name="Rectangle 214"/>
          <p:cNvSpPr>
            <a:spLocks noChangeArrowheads="1"/>
          </p:cNvSpPr>
          <p:nvPr/>
        </p:nvSpPr>
        <p:spPr bwMode="auto">
          <a:xfrm>
            <a:off x="2028032" y="4832350"/>
            <a:ext cx="3263900" cy="11430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57428" name="Group 106"/>
          <p:cNvGrpSpPr>
            <a:grpSpLocks/>
          </p:cNvGrpSpPr>
          <p:nvPr/>
        </p:nvGrpSpPr>
        <p:grpSpPr bwMode="auto">
          <a:xfrm>
            <a:off x="1749913" y="1631157"/>
            <a:ext cx="612775" cy="457200"/>
            <a:chOff x="2359" y="3560"/>
            <a:chExt cx="386" cy="288"/>
          </a:xfrm>
        </p:grpSpPr>
        <p:sp>
          <p:nvSpPr>
            <p:cNvPr id="57436" name="Rectangle 10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7" name="Text Box 10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57429" name="Group 222"/>
          <p:cNvGrpSpPr>
            <a:grpSpLocks/>
          </p:cNvGrpSpPr>
          <p:nvPr/>
        </p:nvGrpSpPr>
        <p:grpSpPr bwMode="auto">
          <a:xfrm>
            <a:off x="1709738" y="5651103"/>
            <a:ext cx="612775" cy="457200"/>
            <a:chOff x="2359" y="3554"/>
            <a:chExt cx="386" cy="288"/>
          </a:xfrm>
        </p:grpSpPr>
        <p:sp>
          <p:nvSpPr>
            <p:cNvPr id="57434" name="Rectangle 22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7435" name="Text Box 224"/>
            <p:cNvSpPr txBox="1">
              <a:spLocks noChangeArrowheads="1"/>
            </p:cNvSpPr>
            <p:nvPr/>
          </p:nvSpPr>
          <p:spPr bwMode="auto">
            <a:xfrm>
              <a:off x="2359" y="3554"/>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57430" name="Text Box 233"/>
          <p:cNvSpPr txBox="1">
            <a:spLocks noChangeArrowheads="1"/>
          </p:cNvSpPr>
          <p:nvPr/>
        </p:nvSpPr>
        <p:spPr bwMode="auto">
          <a:xfrm>
            <a:off x="1973263" y="5976937"/>
            <a:ext cx="24320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chemeClr val="bg1"/>
                </a:solidFill>
              </a:rPr>
              <a:t>3 Deep Officials</a:t>
            </a:r>
          </a:p>
          <a:p>
            <a:pPr algn="ctr" eaLnBrk="1" hangingPunct="1"/>
            <a:r>
              <a:rPr lang="en-US" altLang="en-US" dirty="0">
                <a:solidFill>
                  <a:schemeClr val="bg1"/>
                </a:solidFill>
              </a:rPr>
              <a:t>Stand On The Closest</a:t>
            </a:r>
          </a:p>
          <a:p>
            <a:pPr algn="ctr" eaLnBrk="1" hangingPunct="1"/>
            <a:r>
              <a:rPr lang="en-US" altLang="en-US" dirty="0">
                <a:solidFill>
                  <a:schemeClr val="bg1"/>
                </a:solidFill>
              </a:rPr>
              <a:t> Major Yard Line</a:t>
            </a:r>
          </a:p>
        </p:txBody>
      </p:sp>
      <p:sp>
        <p:nvSpPr>
          <p:cNvPr id="57431" name="Line 234"/>
          <p:cNvSpPr>
            <a:spLocks noChangeShapeType="1"/>
          </p:cNvSpPr>
          <p:nvPr/>
        </p:nvSpPr>
        <p:spPr bwMode="auto">
          <a:xfrm>
            <a:off x="3108325" y="323215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432" name="Line 235"/>
          <p:cNvSpPr>
            <a:spLocks noChangeShapeType="1"/>
          </p:cNvSpPr>
          <p:nvPr/>
        </p:nvSpPr>
        <p:spPr bwMode="auto">
          <a:xfrm>
            <a:off x="310832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3">
            <a:extLst>
              <a:ext uri="{FF2B5EF4-FFF2-40B4-BE49-F238E27FC236}">
                <a16:creationId xmlns:a16="http://schemas.microsoft.com/office/drawing/2014/main" id="{C04808E2-A477-F52A-E85A-F04E8E629C5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325341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511"/>
                                        </p:tgtEl>
                                        <p:attrNameLst>
                                          <p:attrName>style.visibility</p:attrName>
                                        </p:attrNameLst>
                                      </p:cBhvr>
                                      <p:to>
                                        <p:strVal val="visible"/>
                                      </p:to>
                                    </p:set>
                                    <p:animEffect transition="in" filter="dissolve">
                                      <p:cBhvr>
                                        <p:cTn id="7" dur="500"/>
                                        <p:tgtEl>
                                          <p:spTgt spid="100511"/>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dissolve">
                                      <p:cBhvr>
                                        <p:cTn id="15" dur="500"/>
                                        <p:tgtEl>
                                          <p:spTgt spid="18"/>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00512"/>
                                        </p:tgtEl>
                                        <p:attrNameLst>
                                          <p:attrName>style.visibility</p:attrName>
                                        </p:attrNameLst>
                                      </p:cBhvr>
                                      <p:to>
                                        <p:strVal val="visible"/>
                                      </p:to>
                                    </p:set>
                                    <p:animEffect transition="in" filter="dissolve">
                                      <p:cBhvr>
                                        <p:cTn id="23" dur="500"/>
                                        <p:tgtEl>
                                          <p:spTgt spid="100512"/>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00566"/>
                                        </p:tgtEl>
                                        <p:attrNameLst>
                                          <p:attrName>style.visibility</p:attrName>
                                        </p:attrNameLst>
                                      </p:cBhvr>
                                      <p:to>
                                        <p:strVal val="visible"/>
                                      </p:to>
                                    </p:set>
                                    <p:animEffect transition="in" filter="dissolve">
                                      <p:cBhvr>
                                        <p:cTn id="27" dur="500"/>
                                        <p:tgtEl>
                                          <p:spTgt spid="100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12" grpId="0" animBg="1"/>
      <p:bldP spid="100511" grpId="0" animBg="1"/>
      <p:bldP spid="10056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400" dirty="0">
                <a:solidFill>
                  <a:schemeClr val="bg1">
                    <a:lumMod val="95000"/>
                  </a:schemeClr>
                </a:solidFill>
              </a:rPr>
              <a:t>R: 	Count offensive players. Take a position 3 yards behind the kicker, wider than the tight end's normal position and on the kicking leg side. See the ball from the snap to the kicker. Be able to see blockers and kickers. Watch the action on the kicker until the kickers balance has been-regained and moves to become an active participant. Proceed down field slowly and be prepared to be at the goal line if there is a run back. If the ball is kicked out of bounds, be prepared to signal spot to the downfield game official.</a:t>
            </a:r>
          </a:p>
        </p:txBody>
      </p:sp>
      <p:sp>
        <p:nvSpPr>
          <p:cNvPr id="5" name="Text Box 3">
            <a:extLst>
              <a:ext uri="{FF2B5EF4-FFF2-40B4-BE49-F238E27FC236}">
                <a16:creationId xmlns:a16="http://schemas.microsoft.com/office/drawing/2014/main" id="{811E7722-981F-B038-1A1F-90FA3A714579}"/>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73782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400" dirty="0">
                <a:solidFill>
                  <a:schemeClr val="bg1">
                    <a:lumMod val="95000"/>
                  </a:schemeClr>
                </a:solidFill>
              </a:rPr>
              <a:t>U: 	Count the offense. Be 10 yards deep and know your ineligibles. Note the numbers of players on the line of scrimmage participating under the "numbering exception rule." Be very aware of illegal acts against the snapper. Be alert for holding by both teams. After the players go by you, turn around and officiate at the point-of-attack and observe all dead-ball actions.</a:t>
            </a:r>
          </a:p>
        </p:txBody>
      </p:sp>
      <p:sp>
        <p:nvSpPr>
          <p:cNvPr id="5" name="Text Box 3">
            <a:extLst>
              <a:ext uri="{FF2B5EF4-FFF2-40B4-BE49-F238E27FC236}">
                <a16:creationId xmlns:a16="http://schemas.microsoft.com/office/drawing/2014/main" id="{86F5C8CA-1176-CBF4-DFF6-D1F7BC394EE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291272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400" dirty="0">
                <a:solidFill>
                  <a:schemeClr val="bg1">
                    <a:lumMod val="95000"/>
                  </a:schemeClr>
                </a:solidFill>
              </a:rPr>
              <a:t>HL/LJ: Count the offense. Know the eligible receivers and hold until the ball crosses the line of scrimmage. Move slowly down field 5-10 yards only and officiate ahead of the runner. Reverse fade mechanics (see FADE MECHANICS OUTLINE discussion) on the advancing runner and be at the goal line if it's threatened. HL/LJ do NOT have progress spots on scrimmage kicks.</a:t>
            </a:r>
          </a:p>
        </p:txBody>
      </p:sp>
      <p:sp>
        <p:nvSpPr>
          <p:cNvPr id="5" name="Text Box 3">
            <a:extLst>
              <a:ext uri="{FF2B5EF4-FFF2-40B4-BE49-F238E27FC236}">
                <a16:creationId xmlns:a16="http://schemas.microsoft.com/office/drawing/2014/main" id="{3B61E2E9-25C6-9E54-5F73-5AB66066C921}"/>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33864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000" dirty="0">
                <a:solidFill>
                  <a:schemeClr val="bg1">
                    <a:lumMod val="95000"/>
                  </a:schemeClr>
                </a:solidFill>
              </a:rPr>
              <a:t>FJ/SJ: Count R players and signal. Position yourself 10-12 yards behind deepest receiver. Observe the flyers and/or first threat on your side from the snap until the receiver begins the return </a:t>
            </a:r>
            <a:r>
              <a:rPr lang="en-US" sz="2000" dirty="0" err="1">
                <a:solidFill>
                  <a:schemeClr val="bg1">
                    <a:lumMod val="95000"/>
                  </a:schemeClr>
                </a:solidFill>
              </a:rPr>
              <a:t>upfield</a:t>
            </a:r>
            <a:r>
              <a:rPr lang="en-US" sz="2000" dirty="0">
                <a:solidFill>
                  <a:schemeClr val="bg1">
                    <a:lumMod val="95000"/>
                  </a:schemeClr>
                </a:solidFill>
              </a:rPr>
              <a:t>. The runner is your key once the runner starts to turn </a:t>
            </a:r>
            <a:r>
              <a:rPr lang="en-US" sz="2000" dirty="0" err="1">
                <a:solidFill>
                  <a:schemeClr val="bg1">
                    <a:lumMod val="95000"/>
                  </a:schemeClr>
                </a:solidFill>
              </a:rPr>
              <a:t>upfield</a:t>
            </a:r>
            <a:r>
              <a:rPr lang="en-US" sz="2000" dirty="0">
                <a:solidFill>
                  <a:schemeClr val="bg1">
                    <a:lumMod val="95000"/>
                  </a:schemeClr>
                </a:solidFill>
              </a:rPr>
              <a:t>. Officiate the play from 8-10 yards behind the runner. Responsible for the forward progress and utilize cross-field mechanics push back plays. For example, if the runner or receiver is pushed back on the SJ side of the field near the sideline, the FJ is responsible for providing the progress spot. This mechanic is used to allow the near game official to maintain a safe distance for optimal viewing of the play. If the kick is from the 50-yard line and in, start at the pylons. Track the players around the ball location if the receiver fails to field the kick.</a:t>
            </a:r>
          </a:p>
        </p:txBody>
      </p:sp>
      <p:sp>
        <p:nvSpPr>
          <p:cNvPr id="7" name="Text Box 3">
            <a:extLst>
              <a:ext uri="{FF2B5EF4-FFF2-40B4-BE49-F238E27FC236}">
                <a16:creationId xmlns:a16="http://schemas.microsoft.com/office/drawing/2014/main" id="{29A0B804-E60D-1743-BDD4-F2124A27859F}"/>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100351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400050" lvl="1" indent="0">
              <a:buNone/>
            </a:pPr>
            <a:r>
              <a:rPr lang="en-US" sz="2400" dirty="0">
                <a:solidFill>
                  <a:schemeClr val="bg1">
                    <a:lumMod val="95000"/>
                  </a:schemeClr>
                </a:solidFill>
              </a:rPr>
              <a:t>BJ: Initial position will be between the hash marks approximately 8 to10 yards deeper than the deepest receiver. With a single receiver, line up in a straight line with the kicker and receiver and adjust to wide side once the kick is away. With two receivers, split them and adjust as necessary once the kick is away. Count R players and signal. Be in position to rule on the validity of the catch or signal. BJ has primary coverage of the receiver, ball and signal (any action by or against the receiver) until he advances and then officiate the point of attack action.</a:t>
            </a:r>
          </a:p>
        </p:txBody>
      </p:sp>
      <p:sp>
        <p:nvSpPr>
          <p:cNvPr id="5" name="Text Box 3">
            <a:extLst>
              <a:ext uri="{FF2B5EF4-FFF2-40B4-BE49-F238E27FC236}">
                <a16:creationId xmlns:a16="http://schemas.microsoft.com/office/drawing/2014/main" id="{A9521E8E-30F9-DD76-E39E-77D3CF09EF0F}"/>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Punt Mechanics</a:t>
            </a:r>
          </a:p>
        </p:txBody>
      </p:sp>
    </p:spTree>
    <p:extLst>
      <p:ext uri="{BB962C8B-B14F-4D97-AF65-F5344CB8AC3E}">
        <p14:creationId xmlns:p14="http://schemas.microsoft.com/office/powerpoint/2010/main" val="328515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914400" lvl="1" indent="-514350">
              <a:buFont typeface="+mj-lt"/>
              <a:buAutoNum type="arabicPeriod"/>
            </a:pPr>
            <a:r>
              <a:rPr lang="en-US" sz="2000" dirty="0">
                <a:solidFill>
                  <a:schemeClr val="bg1">
                    <a:lumMod val="95000"/>
                  </a:schemeClr>
                </a:solidFill>
              </a:rPr>
              <a:t>Eligible "R" receivers in case of fake kick.</a:t>
            </a:r>
          </a:p>
          <a:p>
            <a:pPr marL="914400" lvl="1" indent="-514350">
              <a:buFont typeface="+mj-lt"/>
              <a:buAutoNum type="arabicPeriod"/>
            </a:pPr>
            <a:r>
              <a:rPr lang="en-US" sz="2000" dirty="0">
                <a:solidFill>
                  <a:schemeClr val="bg1">
                    <a:lumMod val="95000"/>
                  </a:schemeClr>
                </a:solidFill>
              </a:rPr>
              <a:t>Kick out of bounds.</a:t>
            </a:r>
          </a:p>
          <a:p>
            <a:pPr marL="914400" lvl="1" indent="-514350">
              <a:buFont typeface="+mj-lt"/>
              <a:buAutoNum type="arabicPeriod"/>
            </a:pPr>
            <a:r>
              <a:rPr lang="en-US" sz="2000" dirty="0">
                <a:solidFill>
                  <a:schemeClr val="bg1">
                    <a:lumMod val="95000"/>
                  </a:schemeClr>
                </a:solidFill>
              </a:rPr>
              <a:t>Handoff/reverses.</a:t>
            </a:r>
          </a:p>
          <a:p>
            <a:pPr marL="914400" lvl="1" indent="-514350">
              <a:buFont typeface="+mj-lt"/>
              <a:buAutoNum type="arabicPeriod"/>
            </a:pPr>
            <a:r>
              <a:rPr lang="en-US" sz="2000" dirty="0">
                <a:solidFill>
                  <a:schemeClr val="bg1">
                    <a:lumMod val="95000"/>
                  </a:schemeClr>
                </a:solidFill>
              </a:rPr>
              <a:t>Blocked or partially blocked kicks.</a:t>
            </a:r>
          </a:p>
          <a:p>
            <a:pPr marL="914400" lvl="1" indent="-514350">
              <a:buFont typeface="+mj-lt"/>
              <a:buAutoNum type="arabicPeriod"/>
            </a:pPr>
            <a:r>
              <a:rPr lang="en-US" sz="2000" dirty="0">
                <a:solidFill>
                  <a:schemeClr val="bg1">
                    <a:lumMod val="95000"/>
                  </a:schemeClr>
                </a:solidFill>
              </a:rPr>
              <a:t>Spot where kick ends.</a:t>
            </a:r>
          </a:p>
          <a:p>
            <a:pPr marL="914400" lvl="1" indent="-514350">
              <a:buFont typeface="+mj-lt"/>
              <a:buAutoNum type="arabicPeriod"/>
            </a:pPr>
            <a:r>
              <a:rPr lang="en-US" sz="2000" dirty="0">
                <a:solidFill>
                  <a:schemeClr val="bg1">
                    <a:lumMod val="95000"/>
                  </a:schemeClr>
                </a:solidFill>
              </a:rPr>
              <a:t>At the goal line: Batting.</a:t>
            </a:r>
          </a:p>
          <a:p>
            <a:pPr marL="914400" lvl="1" indent="-514350">
              <a:buFont typeface="+mj-lt"/>
              <a:buAutoNum type="arabicPeriod"/>
            </a:pPr>
            <a:r>
              <a:rPr lang="en-US" sz="2000" dirty="0">
                <a:solidFill>
                  <a:schemeClr val="bg1">
                    <a:lumMod val="95000"/>
                  </a:schemeClr>
                </a:solidFill>
              </a:rPr>
              <a:t>Roughing or running into the kicker.</a:t>
            </a:r>
          </a:p>
          <a:p>
            <a:pPr marL="914400" lvl="1" indent="-514350">
              <a:buFont typeface="+mj-lt"/>
              <a:buAutoNum type="arabicPeriod"/>
            </a:pPr>
            <a:r>
              <a:rPr lang="en-US" sz="2000" dirty="0">
                <a:solidFill>
                  <a:schemeClr val="bg1">
                    <a:lumMod val="95000"/>
                  </a:schemeClr>
                </a:solidFill>
              </a:rPr>
              <a:t>Fair catch signals.</a:t>
            </a:r>
          </a:p>
          <a:p>
            <a:pPr marL="914400" lvl="1" indent="-514350">
              <a:buFont typeface="+mj-lt"/>
              <a:buAutoNum type="arabicPeriod"/>
            </a:pPr>
            <a:r>
              <a:rPr lang="en-US" sz="2000" dirty="0">
                <a:solidFill>
                  <a:schemeClr val="bg1">
                    <a:lumMod val="95000"/>
                  </a:schemeClr>
                </a:solidFill>
              </a:rPr>
              <a:t>Post scrimmage kick spot.</a:t>
            </a:r>
          </a:p>
          <a:p>
            <a:pPr marL="914400" lvl="1" indent="-514350">
              <a:buFont typeface="+mj-lt"/>
              <a:buAutoNum type="arabicPeriod"/>
            </a:pPr>
            <a:r>
              <a:rPr lang="en-US" sz="2000" dirty="0">
                <a:solidFill>
                  <a:schemeClr val="bg1">
                    <a:lumMod val="95000"/>
                  </a:schemeClr>
                </a:solidFill>
              </a:rPr>
              <a:t>Illegal block below waist.</a:t>
            </a:r>
          </a:p>
          <a:p>
            <a:pPr marL="914400" lvl="1" indent="-514350">
              <a:buFont typeface="+mj-lt"/>
              <a:buAutoNum type="arabicPeriod"/>
            </a:pPr>
            <a:r>
              <a:rPr lang="en-US" sz="2000" dirty="0">
                <a:solidFill>
                  <a:schemeClr val="bg1">
                    <a:lumMod val="95000"/>
                  </a:schemeClr>
                </a:solidFill>
              </a:rPr>
              <a:t>Scrimmage kick fails to cross the neutral zone (anyone can advance).</a:t>
            </a:r>
          </a:p>
        </p:txBody>
      </p:sp>
      <p:sp>
        <p:nvSpPr>
          <p:cNvPr id="5" name="Text Box 3">
            <a:extLst>
              <a:ext uri="{FF2B5EF4-FFF2-40B4-BE49-F238E27FC236}">
                <a16:creationId xmlns:a16="http://schemas.microsoft.com/office/drawing/2014/main" id="{9405CA61-06CD-93BD-3AB0-74C5A09172A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Discussion Topics</a:t>
            </a:r>
          </a:p>
        </p:txBody>
      </p:sp>
    </p:spTree>
    <p:extLst>
      <p:ext uri="{BB962C8B-B14F-4D97-AF65-F5344CB8AC3E}">
        <p14:creationId xmlns:p14="http://schemas.microsoft.com/office/powerpoint/2010/main" val="395791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228600" y="1103244"/>
            <a:ext cx="8708195" cy="5550279"/>
          </a:xfrm>
        </p:spPr>
        <p:txBody>
          <a:bodyPr/>
          <a:lstStyle/>
          <a:p>
            <a:pPr marL="0" lvl="1" indent="0">
              <a:buNone/>
            </a:pPr>
            <a:r>
              <a:rPr lang="en-US" sz="1800" dirty="0">
                <a:solidFill>
                  <a:schemeClr val="bg1">
                    <a:lumMod val="95000"/>
                  </a:schemeClr>
                </a:solidFill>
              </a:rPr>
              <a:t>R: Count the offense and signal. Position at an angle at least 7 yards to the side and a yard or two back of the kicker facing the holder. Responsible for action on the kicker and holder.</a:t>
            </a:r>
          </a:p>
          <a:p>
            <a:pPr marL="0" lvl="1" indent="0">
              <a:buNone/>
            </a:pPr>
            <a:endParaRPr lang="en-US" sz="1800" dirty="0">
              <a:solidFill>
                <a:schemeClr val="bg1">
                  <a:lumMod val="95000"/>
                </a:schemeClr>
              </a:solidFill>
            </a:endParaRPr>
          </a:p>
          <a:p>
            <a:pPr marL="0" lvl="1" indent="0">
              <a:buNone/>
            </a:pPr>
            <a:r>
              <a:rPr lang="en-US" sz="1800" dirty="0">
                <a:solidFill>
                  <a:schemeClr val="bg1">
                    <a:lumMod val="95000"/>
                  </a:schemeClr>
                </a:solidFill>
              </a:rPr>
              <a:t>U: Take your regular position. Observe the action on the snapper. Note the jersey numbers of players on the line of scrimmage participating under the "number exception rule." Be very aware of illegal acts against the snapper.</a:t>
            </a:r>
          </a:p>
          <a:p>
            <a:pPr marL="0" lvl="1" indent="0">
              <a:buNone/>
            </a:pPr>
            <a:endParaRPr lang="en-US" sz="1800" dirty="0">
              <a:solidFill>
                <a:schemeClr val="bg1">
                  <a:lumMod val="95000"/>
                </a:schemeClr>
              </a:solidFill>
            </a:endParaRPr>
          </a:p>
          <a:p>
            <a:pPr marL="0" lvl="1" indent="0">
              <a:buNone/>
            </a:pPr>
            <a:r>
              <a:rPr lang="en-US" sz="1800" dirty="0">
                <a:solidFill>
                  <a:schemeClr val="bg1">
                    <a:lumMod val="95000"/>
                  </a:schemeClr>
                </a:solidFill>
              </a:rPr>
              <a:t>HL/LJ: Take your regular positions. Observe the legal snap, tackle and back on your side. Don't leave the line of scrimmage until the kicked ball crosses the line of scrimmage or you have a broken play. LJ be ready to cover the sideline from the line of scrimmage to the end line. You have goal line responsibility in case of a fake.</a:t>
            </a:r>
          </a:p>
          <a:p>
            <a:pPr marL="0" lvl="1" indent="0">
              <a:buNone/>
            </a:pPr>
            <a:endParaRPr lang="en-US" sz="1800" dirty="0">
              <a:solidFill>
                <a:schemeClr val="bg1">
                  <a:lumMod val="95000"/>
                </a:schemeClr>
              </a:solidFill>
            </a:endParaRPr>
          </a:p>
          <a:p>
            <a:pPr marL="0" lvl="1" indent="0">
              <a:buNone/>
            </a:pPr>
            <a:r>
              <a:rPr lang="en-US" sz="1800" dirty="0">
                <a:solidFill>
                  <a:schemeClr val="bg1">
                    <a:lumMod val="95000"/>
                  </a:schemeClr>
                </a:solidFill>
              </a:rPr>
              <a:t>FJ/BJ: Take positions under the goal post to rule on the success or failure of the kick with both game officials giving a signal. BJ has the ruling on the cross bar.</a:t>
            </a:r>
          </a:p>
          <a:p>
            <a:pPr marL="0" lvl="1" indent="0">
              <a:buNone/>
            </a:pPr>
            <a:endParaRPr lang="en-US" sz="1800" dirty="0">
              <a:solidFill>
                <a:schemeClr val="bg1">
                  <a:lumMod val="95000"/>
                </a:schemeClr>
              </a:solidFill>
            </a:endParaRPr>
          </a:p>
          <a:p>
            <a:pPr marL="0" indent="0">
              <a:buNone/>
              <a:defRPr/>
            </a:pPr>
            <a:r>
              <a:rPr lang="en-US" sz="1800" dirty="0">
                <a:solidFill>
                  <a:schemeClr val="bg1">
                    <a:lumMod val="95000"/>
                  </a:schemeClr>
                </a:solidFill>
              </a:rPr>
              <a:t>SJ: Take position as a "second umpire" on all scoring kick formations.  </a:t>
            </a:r>
            <a:br>
              <a:rPr lang="en-US" sz="1800" dirty="0">
                <a:solidFill>
                  <a:schemeClr val="bg1">
                    <a:lumMod val="95000"/>
                  </a:schemeClr>
                </a:solidFill>
              </a:rPr>
            </a:br>
            <a:r>
              <a:rPr lang="en-US" sz="1800" dirty="0">
                <a:solidFill>
                  <a:schemeClr val="bg1">
                    <a:lumMod val="95000"/>
                  </a:schemeClr>
                </a:solidFill>
              </a:rPr>
              <a:t>Position on the side of the defensive formation that has the most players. </a:t>
            </a:r>
            <a:endParaRPr lang="en-US" sz="1800" dirty="0">
              <a:solidFill>
                <a:schemeClr val="bg1"/>
              </a:solidFill>
            </a:endParaRPr>
          </a:p>
        </p:txBody>
      </p:sp>
      <p:sp>
        <p:nvSpPr>
          <p:cNvPr id="5" name="Text Box 3">
            <a:extLst>
              <a:ext uri="{FF2B5EF4-FFF2-40B4-BE49-F238E27FC236}">
                <a16:creationId xmlns:a16="http://schemas.microsoft.com/office/drawing/2014/main" id="{A5410AC1-EE89-3CFA-1F3E-AA0F0FC4D15D}"/>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Try / Field Goal Mechanics</a:t>
            </a:r>
          </a:p>
        </p:txBody>
      </p:sp>
    </p:spTree>
    <p:extLst>
      <p:ext uri="{BB962C8B-B14F-4D97-AF65-F5344CB8AC3E}">
        <p14:creationId xmlns:p14="http://schemas.microsoft.com/office/powerpoint/2010/main" val="31925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596" name="Text Box 4"/>
          <p:cNvSpPr txBox="1">
            <a:spLocks noChangeArrowheads="1"/>
          </p:cNvSpPr>
          <p:nvPr/>
        </p:nvSpPr>
        <p:spPr bwMode="auto">
          <a:xfrm>
            <a:off x="588963" y="1060450"/>
            <a:ext cx="3641725"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FG</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And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Try</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59397" name="Rectangle 5"/>
          <p:cNvSpPr>
            <a:spLocks noChangeArrowheads="1"/>
          </p:cNvSpPr>
          <p:nvPr/>
        </p:nvSpPr>
        <p:spPr bwMode="auto">
          <a:xfrm>
            <a:off x="733425" y="1933575"/>
            <a:ext cx="81407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9398"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9"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0"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1"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2"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03"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04"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05"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06" name="Line 15"/>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7"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8"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10"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10611"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10612"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10613"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0614"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10615"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10616"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59416"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7" name="Rectangle 26"/>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18"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9"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0"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1"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2"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3"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4"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5"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6"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7"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8"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9"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31"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0632"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0633"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0634"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10635"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9435" name="Group 44"/>
          <p:cNvGrpSpPr>
            <a:grpSpLocks/>
          </p:cNvGrpSpPr>
          <p:nvPr/>
        </p:nvGrpSpPr>
        <p:grpSpPr bwMode="auto">
          <a:xfrm>
            <a:off x="2808288" y="6003925"/>
            <a:ext cx="204787" cy="730250"/>
            <a:chOff x="3204" y="3720"/>
            <a:chExt cx="113" cy="420"/>
          </a:xfrm>
        </p:grpSpPr>
        <p:grpSp>
          <p:nvGrpSpPr>
            <p:cNvPr id="59517" name="Group 45"/>
            <p:cNvGrpSpPr>
              <a:grpSpLocks/>
            </p:cNvGrpSpPr>
            <p:nvPr/>
          </p:nvGrpSpPr>
          <p:grpSpPr bwMode="auto">
            <a:xfrm>
              <a:off x="3204" y="3720"/>
              <a:ext cx="113" cy="420"/>
              <a:chOff x="3204" y="3708"/>
              <a:chExt cx="113" cy="420"/>
            </a:xfrm>
          </p:grpSpPr>
          <p:sp>
            <p:nvSpPr>
              <p:cNvPr id="59522"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23"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9518"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19"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20"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21"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9436" name="Group 52"/>
          <p:cNvGrpSpPr>
            <a:grpSpLocks/>
          </p:cNvGrpSpPr>
          <p:nvPr/>
        </p:nvGrpSpPr>
        <p:grpSpPr bwMode="auto">
          <a:xfrm>
            <a:off x="3084513" y="5870575"/>
            <a:ext cx="268287" cy="571500"/>
            <a:chOff x="3248" y="3589"/>
            <a:chExt cx="169" cy="360"/>
          </a:xfrm>
        </p:grpSpPr>
        <p:sp>
          <p:nvSpPr>
            <p:cNvPr id="59514"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15"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4</a:t>
              </a:r>
            </a:p>
          </p:txBody>
        </p:sp>
        <p:sp>
          <p:nvSpPr>
            <p:cNvPr id="59516"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9437" name="Group 56"/>
          <p:cNvGrpSpPr>
            <a:grpSpLocks/>
          </p:cNvGrpSpPr>
          <p:nvPr/>
        </p:nvGrpSpPr>
        <p:grpSpPr bwMode="auto">
          <a:xfrm>
            <a:off x="2108200" y="5995988"/>
            <a:ext cx="192088" cy="730250"/>
            <a:chOff x="3204" y="3720"/>
            <a:chExt cx="113" cy="420"/>
          </a:xfrm>
        </p:grpSpPr>
        <p:grpSp>
          <p:nvGrpSpPr>
            <p:cNvPr id="59507" name="Group 57"/>
            <p:cNvGrpSpPr>
              <a:grpSpLocks/>
            </p:cNvGrpSpPr>
            <p:nvPr/>
          </p:nvGrpSpPr>
          <p:grpSpPr bwMode="auto">
            <a:xfrm>
              <a:off x="3204" y="3720"/>
              <a:ext cx="113" cy="420"/>
              <a:chOff x="3204" y="3708"/>
              <a:chExt cx="113" cy="420"/>
            </a:xfrm>
          </p:grpSpPr>
          <p:sp>
            <p:nvSpPr>
              <p:cNvPr id="59512"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13"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59508"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09"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10"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511"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59439" name="Group 67"/>
          <p:cNvGrpSpPr>
            <a:grpSpLocks/>
          </p:cNvGrpSpPr>
          <p:nvPr/>
        </p:nvGrpSpPr>
        <p:grpSpPr bwMode="auto">
          <a:xfrm>
            <a:off x="442913" y="2921000"/>
            <a:ext cx="612775" cy="457200"/>
            <a:chOff x="2359" y="3560"/>
            <a:chExt cx="386" cy="288"/>
          </a:xfrm>
        </p:grpSpPr>
        <p:sp>
          <p:nvSpPr>
            <p:cNvPr id="59505"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06" name="Text Box 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59440" name="Group 70"/>
          <p:cNvGrpSpPr>
            <a:grpSpLocks/>
          </p:cNvGrpSpPr>
          <p:nvPr/>
        </p:nvGrpSpPr>
        <p:grpSpPr bwMode="auto">
          <a:xfrm>
            <a:off x="2236788" y="3282950"/>
            <a:ext cx="442912" cy="471488"/>
            <a:chOff x="3796" y="2871"/>
            <a:chExt cx="279" cy="297"/>
          </a:xfrm>
        </p:grpSpPr>
        <p:sp>
          <p:nvSpPr>
            <p:cNvPr id="59503"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04" name="Text Box 7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59441" name="Group 73"/>
          <p:cNvGrpSpPr>
            <a:grpSpLocks/>
          </p:cNvGrpSpPr>
          <p:nvPr/>
        </p:nvGrpSpPr>
        <p:grpSpPr bwMode="auto">
          <a:xfrm>
            <a:off x="2176463" y="4035425"/>
            <a:ext cx="612775" cy="457200"/>
            <a:chOff x="2359" y="3560"/>
            <a:chExt cx="386" cy="288"/>
          </a:xfrm>
        </p:grpSpPr>
        <p:sp>
          <p:nvSpPr>
            <p:cNvPr id="59501"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02"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59442" name="Group 76"/>
          <p:cNvGrpSpPr>
            <a:grpSpLocks/>
          </p:cNvGrpSpPr>
          <p:nvPr/>
        </p:nvGrpSpPr>
        <p:grpSpPr bwMode="auto">
          <a:xfrm>
            <a:off x="4397375" y="4416425"/>
            <a:ext cx="442913" cy="471488"/>
            <a:chOff x="3796" y="2871"/>
            <a:chExt cx="279" cy="297"/>
          </a:xfrm>
        </p:grpSpPr>
        <p:sp>
          <p:nvSpPr>
            <p:cNvPr id="59499" name="Rectangle 7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500" name="Text Box 7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59443" name="Group 79"/>
          <p:cNvGrpSpPr>
            <a:grpSpLocks/>
          </p:cNvGrpSpPr>
          <p:nvPr/>
        </p:nvGrpSpPr>
        <p:grpSpPr bwMode="auto">
          <a:xfrm>
            <a:off x="2906713" y="5537200"/>
            <a:ext cx="612775" cy="457200"/>
            <a:chOff x="2359" y="3560"/>
            <a:chExt cx="386" cy="288"/>
          </a:xfrm>
        </p:grpSpPr>
        <p:sp>
          <p:nvSpPr>
            <p:cNvPr id="59497"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8"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59444" name="Group 82"/>
          <p:cNvGrpSpPr>
            <a:grpSpLocks/>
          </p:cNvGrpSpPr>
          <p:nvPr/>
        </p:nvGrpSpPr>
        <p:grpSpPr bwMode="auto">
          <a:xfrm>
            <a:off x="2940050" y="1609725"/>
            <a:ext cx="695325" cy="471488"/>
            <a:chOff x="598" y="1763"/>
            <a:chExt cx="438" cy="297"/>
          </a:xfrm>
        </p:grpSpPr>
        <p:sp>
          <p:nvSpPr>
            <p:cNvPr id="59495"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6"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59445" name="Rectangle 88"/>
          <p:cNvSpPr>
            <a:spLocks noChangeAspect="1" noChangeArrowheads="1"/>
          </p:cNvSpPr>
          <p:nvPr/>
        </p:nvSpPr>
        <p:spPr bwMode="auto">
          <a:xfrm>
            <a:off x="3238500" y="3683000"/>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46" name="Oval 89"/>
          <p:cNvSpPr>
            <a:spLocks noChangeAspect="1" noChangeArrowheads="1"/>
          </p:cNvSpPr>
          <p:nvPr/>
        </p:nvSpPr>
        <p:spPr bwMode="auto">
          <a:xfrm>
            <a:off x="3251200" y="34163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47" name="Oval 90"/>
          <p:cNvSpPr>
            <a:spLocks noChangeAspect="1" noChangeArrowheads="1"/>
          </p:cNvSpPr>
          <p:nvPr/>
        </p:nvSpPr>
        <p:spPr bwMode="auto">
          <a:xfrm>
            <a:off x="3251200" y="31242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48" name="Oval 91"/>
          <p:cNvSpPr>
            <a:spLocks noChangeAspect="1" noChangeArrowheads="1"/>
          </p:cNvSpPr>
          <p:nvPr/>
        </p:nvSpPr>
        <p:spPr bwMode="auto">
          <a:xfrm>
            <a:off x="3251200" y="39624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49" name="Oval 92"/>
          <p:cNvSpPr>
            <a:spLocks noChangeAspect="1" noChangeArrowheads="1"/>
          </p:cNvSpPr>
          <p:nvPr/>
        </p:nvSpPr>
        <p:spPr bwMode="auto">
          <a:xfrm>
            <a:off x="3251200" y="42418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50" name="Oval 93"/>
          <p:cNvSpPr>
            <a:spLocks noChangeAspect="1" noChangeArrowheads="1"/>
          </p:cNvSpPr>
          <p:nvPr/>
        </p:nvSpPr>
        <p:spPr bwMode="auto">
          <a:xfrm>
            <a:off x="4241800" y="381000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59451" name="Oval 94"/>
          <p:cNvSpPr>
            <a:spLocks noChangeAspect="1" noChangeArrowheads="1"/>
          </p:cNvSpPr>
          <p:nvPr/>
        </p:nvSpPr>
        <p:spPr bwMode="auto">
          <a:xfrm>
            <a:off x="3481388" y="47164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p>
        </p:txBody>
      </p:sp>
      <p:grpSp>
        <p:nvGrpSpPr>
          <p:cNvPr id="59452" name="Group 95"/>
          <p:cNvGrpSpPr>
            <a:grpSpLocks noChangeAspect="1"/>
          </p:cNvGrpSpPr>
          <p:nvPr/>
        </p:nvGrpSpPr>
        <p:grpSpPr bwMode="auto">
          <a:xfrm>
            <a:off x="3038475" y="4506913"/>
            <a:ext cx="542925" cy="336550"/>
            <a:chOff x="3058" y="2951"/>
            <a:chExt cx="428" cy="264"/>
          </a:xfrm>
        </p:grpSpPr>
        <p:sp>
          <p:nvSpPr>
            <p:cNvPr id="59493" name="Oval 96"/>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4" name="Text Box 97"/>
            <p:cNvSpPr txBox="1">
              <a:spLocks noChangeAspect="1" noChangeArrowheads="1"/>
            </p:cNvSpPr>
            <p:nvPr/>
          </p:nvSpPr>
          <p:spPr bwMode="auto">
            <a:xfrm>
              <a:off x="3058" y="2951"/>
              <a:ext cx="42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1600" b="1"/>
            </a:p>
          </p:txBody>
        </p:sp>
      </p:grpSp>
      <p:grpSp>
        <p:nvGrpSpPr>
          <p:cNvPr id="59453" name="Group 98"/>
          <p:cNvGrpSpPr>
            <a:grpSpLocks noChangeAspect="1"/>
          </p:cNvGrpSpPr>
          <p:nvPr/>
        </p:nvGrpSpPr>
        <p:grpSpPr bwMode="auto">
          <a:xfrm>
            <a:off x="3443288" y="2601913"/>
            <a:ext cx="287337" cy="336550"/>
            <a:chOff x="3264" y="1559"/>
            <a:chExt cx="226" cy="264"/>
          </a:xfrm>
        </p:grpSpPr>
        <p:sp>
          <p:nvSpPr>
            <p:cNvPr id="59491"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2"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9454" name="Group 101"/>
          <p:cNvGrpSpPr>
            <a:grpSpLocks noChangeAspect="1"/>
          </p:cNvGrpSpPr>
          <p:nvPr/>
        </p:nvGrpSpPr>
        <p:grpSpPr bwMode="auto">
          <a:xfrm>
            <a:off x="3292475" y="2820988"/>
            <a:ext cx="274638" cy="336550"/>
            <a:chOff x="3855" y="2096"/>
            <a:chExt cx="217" cy="264"/>
          </a:xfrm>
        </p:grpSpPr>
        <p:sp>
          <p:nvSpPr>
            <p:cNvPr id="59489"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90"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9455" name="Group 104"/>
          <p:cNvGrpSpPr>
            <a:grpSpLocks noChangeAspect="1"/>
          </p:cNvGrpSpPr>
          <p:nvPr/>
        </p:nvGrpSpPr>
        <p:grpSpPr bwMode="auto">
          <a:xfrm>
            <a:off x="3863975" y="3544888"/>
            <a:ext cx="274638" cy="336550"/>
            <a:chOff x="3855" y="2096"/>
            <a:chExt cx="217" cy="264"/>
          </a:xfrm>
        </p:grpSpPr>
        <p:sp>
          <p:nvSpPr>
            <p:cNvPr id="59487"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88"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p>
          </p:txBody>
        </p:sp>
      </p:grpSp>
      <p:grpSp>
        <p:nvGrpSpPr>
          <p:cNvPr id="59456" name="Group 107"/>
          <p:cNvGrpSpPr>
            <a:grpSpLocks noChangeAspect="1"/>
          </p:cNvGrpSpPr>
          <p:nvPr/>
        </p:nvGrpSpPr>
        <p:grpSpPr bwMode="auto">
          <a:xfrm>
            <a:off x="3146425" y="3694113"/>
            <a:ext cx="357188" cy="211137"/>
            <a:chOff x="4240" y="2392"/>
            <a:chExt cx="244" cy="144"/>
          </a:xfrm>
        </p:grpSpPr>
        <p:sp>
          <p:nvSpPr>
            <p:cNvPr id="59481"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82"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3"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4"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5"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6"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57" name="Line 120"/>
          <p:cNvSpPr>
            <a:spLocks noChangeShapeType="1"/>
          </p:cNvSpPr>
          <p:nvPr/>
        </p:nvSpPr>
        <p:spPr bwMode="auto">
          <a:xfrm>
            <a:off x="7935913"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8" name="Line 121"/>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9" name="Line 122"/>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15" name="Text Box 123"/>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10716" name="Text Box 124"/>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59462" name="Group 130"/>
          <p:cNvGrpSpPr>
            <a:grpSpLocks/>
          </p:cNvGrpSpPr>
          <p:nvPr/>
        </p:nvGrpSpPr>
        <p:grpSpPr bwMode="auto">
          <a:xfrm>
            <a:off x="152400" y="3403600"/>
            <a:ext cx="406400" cy="825500"/>
            <a:chOff x="0" y="2160"/>
            <a:chExt cx="256" cy="520"/>
          </a:xfrm>
        </p:grpSpPr>
        <p:sp>
          <p:nvSpPr>
            <p:cNvPr id="59478" name="Line 125"/>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79" name="Line 126"/>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80" name="Line 127"/>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63" name="Line 132"/>
          <p:cNvSpPr>
            <a:spLocks noChangeShapeType="1"/>
          </p:cNvSpPr>
          <p:nvPr/>
        </p:nvSpPr>
        <p:spPr bwMode="auto">
          <a:xfrm>
            <a:off x="558800" y="3822700"/>
            <a:ext cx="165100"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27" name="Line 135"/>
          <p:cNvSpPr>
            <a:spLocks noChangeShapeType="1"/>
          </p:cNvSpPr>
          <p:nvPr/>
        </p:nvSpPr>
        <p:spPr bwMode="auto">
          <a:xfrm>
            <a:off x="179388" y="2262188"/>
            <a:ext cx="342900" cy="469900"/>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59465" name="Line 136"/>
          <p:cNvSpPr>
            <a:spLocks noChangeShapeType="1"/>
          </p:cNvSpPr>
          <p:nvPr/>
        </p:nvSpPr>
        <p:spPr bwMode="auto">
          <a:xfrm>
            <a:off x="84089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29" name="Oval 137"/>
          <p:cNvSpPr>
            <a:spLocks noChangeArrowheads="1"/>
          </p:cNvSpPr>
          <p:nvPr/>
        </p:nvSpPr>
        <p:spPr bwMode="auto">
          <a:xfrm>
            <a:off x="2089150" y="3883025"/>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731" name="Line 139"/>
          <p:cNvSpPr>
            <a:spLocks noChangeShapeType="1"/>
          </p:cNvSpPr>
          <p:nvPr/>
        </p:nvSpPr>
        <p:spPr bwMode="auto">
          <a:xfrm>
            <a:off x="3197225" y="2082800"/>
            <a:ext cx="19050" cy="3438525"/>
          </a:xfrm>
          <a:prstGeom prst="line">
            <a:avLst/>
          </a:prstGeom>
          <a:noFill/>
          <a:ln w="28575">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0730" name="Oval 138"/>
          <p:cNvSpPr>
            <a:spLocks noChangeArrowheads="1"/>
          </p:cNvSpPr>
          <p:nvPr/>
        </p:nvSpPr>
        <p:spPr bwMode="auto">
          <a:xfrm>
            <a:off x="342900" y="2743200"/>
            <a:ext cx="749300" cy="749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734" name="Oval 142"/>
          <p:cNvSpPr>
            <a:spLocks noChangeArrowheads="1"/>
          </p:cNvSpPr>
          <p:nvPr/>
        </p:nvSpPr>
        <p:spPr bwMode="auto">
          <a:xfrm>
            <a:off x="2984500" y="2481263"/>
            <a:ext cx="804863" cy="1477962"/>
          </a:xfrm>
          <a:prstGeom prst="ellipse">
            <a:avLst/>
          </a:prstGeom>
          <a:solidFill>
            <a:srgbClr val="FF0000">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735" name="Oval 143"/>
          <p:cNvSpPr>
            <a:spLocks noChangeArrowheads="1"/>
          </p:cNvSpPr>
          <p:nvPr/>
        </p:nvSpPr>
        <p:spPr bwMode="auto">
          <a:xfrm>
            <a:off x="3055938" y="3948113"/>
            <a:ext cx="735012" cy="1135062"/>
          </a:xfrm>
          <a:prstGeom prst="ellipse">
            <a:avLst/>
          </a:prstGeom>
          <a:solidFill>
            <a:srgbClr val="000080">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0737" name="Line 145"/>
          <p:cNvSpPr>
            <a:spLocks noChangeShapeType="1"/>
          </p:cNvSpPr>
          <p:nvPr/>
        </p:nvSpPr>
        <p:spPr bwMode="auto">
          <a:xfrm flipV="1">
            <a:off x="2682875" y="3365500"/>
            <a:ext cx="322263" cy="17145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38" name="Line 146"/>
          <p:cNvSpPr>
            <a:spLocks noChangeShapeType="1"/>
          </p:cNvSpPr>
          <p:nvPr/>
        </p:nvSpPr>
        <p:spPr bwMode="auto">
          <a:xfrm>
            <a:off x="2692400" y="4249738"/>
            <a:ext cx="373063" cy="263525"/>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9473" name="Picture 131"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96925" y="1874838"/>
            <a:ext cx="1131888"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726" name="Line 134"/>
          <p:cNvSpPr>
            <a:spLocks noChangeShapeType="1"/>
          </p:cNvSpPr>
          <p:nvPr/>
        </p:nvSpPr>
        <p:spPr bwMode="auto">
          <a:xfrm flipV="1">
            <a:off x="1963738" y="4660900"/>
            <a:ext cx="366712" cy="503238"/>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59475" name="Group 85"/>
          <p:cNvGrpSpPr>
            <a:grpSpLocks/>
          </p:cNvGrpSpPr>
          <p:nvPr/>
        </p:nvGrpSpPr>
        <p:grpSpPr bwMode="auto">
          <a:xfrm>
            <a:off x="414338" y="4248150"/>
            <a:ext cx="600075" cy="496888"/>
            <a:chOff x="589" y="2670"/>
            <a:chExt cx="378" cy="297"/>
          </a:xfrm>
        </p:grpSpPr>
        <p:sp>
          <p:nvSpPr>
            <p:cNvPr id="59476"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9477"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2" name="Text Box 3">
            <a:extLst>
              <a:ext uri="{FF2B5EF4-FFF2-40B4-BE49-F238E27FC236}">
                <a16:creationId xmlns:a16="http://schemas.microsoft.com/office/drawing/2014/main" id="{52C49792-DFFE-695A-5B22-A1F686F1F15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Try / Field Goal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726"/>
                                        </p:tgtEl>
                                        <p:attrNameLst>
                                          <p:attrName>style.visibility</p:attrName>
                                        </p:attrNameLst>
                                      </p:cBhvr>
                                      <p:to>
                                        <p:strVal val="visible"/>
                                      </p:to>
                                    </p:set>
                                    <p:animEffect transition="in" filter="dissolve">
                                      <p:cBhvr>
                                        <p:cTn id="7" dur="500"/>
                                        <p:tgtEl>
                                          <p:spTgt spid="1107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0729"/>
                                        </p:tgtEl>
                                        <p:attrNameLst>
                                          <p:attrName>style.visibility</p:attrName>
                                        </p:attrNameLst>
                                      </p:cBhvr>
                                      <p:to>
                                        <p:strVal val="visible"/>
                                      </p:to>
                                    </p:set>
                                    <p:animEffect transition="in" filter="dissolve">
                                      <p:cBhvr>
                                        <p:cTn id="10" dur="500"/>
                                        <p:tgtEl>
                                          <p:spTgt spid="110729"/>
                                        </p:tgtEl>
                                      </p:cBhvr>
                                    </p:animEffect>
                                  </p:childTnLst>
                                </p:cTn>
                              </p:par>
                              <p:par>
                                <p:cTn id="11" presetID="35" presetClass="emph" presetSubtype="0" repeatCount="5000" fill="hold" grpId="1" nodeType="withEffect">
                                  <p:stCondLst>
                                    <p:cond delay="0"/>
                                  </p:stCondLst>
                                  <p:childTnLst>
                                    <p:anim calcmode="discrete" valueType="str">
                                      <p:cBhvr>
                                        <p:cTn id="12" dur="1000" fill="hold"/>
                                        <p:tgtEl>
                                          <p:spTgt spid="110726"/>
                                        </p:tgtEl>
                                        <p:attrNameLst>
                                          <p:attrName>style.visibility</p:attrName>
                                        </p:attrNameLst>
                                      </p:cBhvr>
                                      <p:tavLst>
                                        <p:tav tm="0">
                                          <p:val>
                                            <p:strVal val="hidden"/>
                                          </p:val>
                                        </p:tav>
                                        <p:tav tm="50000">
                                          <p:val>
                                            <p:strVal val="visible"/>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0737"/>
                                        </p:tgtEl>
                                        <p:attrNameLst>
                                          <p:attrName>style.visibility</p:attrName>
                                        </p:attrNameLst>
                                      </p:cBhvr>
                                      <p:to>
                                        <p:strVal val="visible"/>
                                      </p:to>
                                    </p:set>
                                    <p:animEffect transition="in" filter="fade">
                                      <p:cBhvr>
                                        <p:cTn id="17" dur="2000"/>
                                        <p:tgtEl>
                                          <p:spTgt spid="11073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0734"/>
                                        </p:tgtEl>
                                        <p:attrNameLst>
                                          <p:attrName>style.visibility</p:attrName>
                                        </p:attrNameLst>
                                      </p:cBhvr>
                                      <p:to>
                                        <p:strVal val="visible"/>
                                      </p:to>
                                    </p:set>
                                    <p:animEffect transition="in" filter="fade">
                                      <p:cBhvr>
                                        <p:cTn id="20" dur="2000"/>
                                        <p:tgtEl>
                                          <p:spTgt spid="11073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0738"/>
                                        </p:tgtEl>
                                        <p:attrNameLst>
                                          <p:attrName>style.visibility</p:attrName>
                                        </p:attrNameLst>
                                      </p:cBhvr>
                                      <p:to>
                                        <p:strVal val="visible"/>
                                      </p:to>
                                    </p:set>
                                    <p:animEffect transition="in" filter="fade">
                                      <p:cBhvr>
                                        <p:cTn id="23" dur="2000"/>
                                        <p:tgtEl>
                                          <p:spTgt spid="11073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0735"/>
                                        </p:tgtEl>
                                        <p:attrNameLst>
                                          <p:attrName>style.visibility</p:attrName>
                                        </p:attrNameLst>
                                      </p:cBhvr>
                                      <p:to>
                                        <p:strVal val="visible"/>
                                      </p:to>
                                    </p:set>
                                    <p:animEffect transition="in" filter="fade">
                                      <p:cBhvr>
                                        <p:cTn id="26" dur="2000"/>
                                        <p:tgtEl>
                                          <p:spTgt spid="11073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10727"/>
                                        </p:tgtEl>
                                        <p:attrNameLst>
                                          <p:attrName>style.visibility</p:attrName>
                                        </p:attrNameLst>
                                      </p:cBhvr>
                                      <p:to>
                                        <p:strVal val="visible"/>
                                      </p:to>
                                    </p:set>
                                    <p:animEffect transition="in" filter="dissolve">
                                      <p:cBhvr>
                                        <p:cTn id="31" dur="500"/>
                                        <p:tgtEl>
                                          <p:spTgt spid="110727"/>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10730"/>
                                        </p:tgtEl>
                                        <p:attrNameLst>
                                          <p:attrName>style.visibility</p:attrName>
                                        </p:attrNameLst>
                                      </p:cBhvr>
                                      <p:to>
                                        <p:strVal val="visible"/>
                                      </p:to>
                                    </p:set>
                                    <p:animEffect transition="in" filter="dissolve">
                                      <p:cBhvr>
                                        <p:cTn id="34" dur="500"/>
                                        <p:tgtEl>
                                          <p:spTgt spid="110730"/>
                                        </p:tgtEl>
                                      </p:cBhvr>
                                    </p:animEffect>
                                  </p:childTnLst>
                                </p:cTn>
                              </p:par>
                              <p:par>
                                <p:cTn id="35" presetID="35" presetClass="emph" presetSubtype="0" repeatCount="5000" fill="hold" grpId="1" nodeType="withEffect">
                                  <p:stCondLst>
                                    <p:cond delay="0"/>
                                  </p:stCondLst>
                                  <p:childTnLst>
                                    <p:anim calcmode="discrete" valueType="str">
                                      <p:cBhvr>
                                        <p:cTn id="36" dur="1000" fill="hold"/>
                                        <p:tgtEl>
                                          <p:spTgt spid="110727"/>
                                        </p:tgtEl>
                                        <p:attrNameLst>
                                          <p:attrName>style.visibility</p:attrName>
                                        </p:attrNameLst>
                                      </p:cBhvr>
                                      <p:tavLst>
                                        <p:tav tm="0">
                                          <p:val>
                                            <p:strVal val="hidden"/>
                                          </p:val>
                                        </p:tav>
                                        <p:tav tm="50000">
                                          <p:val>
                                            <p:strVal val="visible"/>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10731"/>
                                        </p:tgtEl>
                                        <p:attrNameLst>
                                          <p:attrName>style.visibility</p:attrName>
                                        </p:attrNameLst>
                                      </p:cBhvr>
                                      <p:to>
                                        <p:strVal val="visible"/>
                                      </p:to>
                                    </p:set>
                                    <p:animEffect transition="in" filter="wipe(down)">
                                      <p:cBhvr>
                                        <p:cTn id="41" dur="500"/>
                                        <p:tgtEl>
                                          <p:spTgt spid="110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27" grpId="0" animBg="1"/>
      <p:bldP spid="110727" grpId="1" animBg="1"/>
      <p:bldP spid="110729" grpId="0" animBg="1"/>
      <p:bldP spid="110731" grpId="0" animBg="1"/>
      <p:bldP spid="110730" grpId="0" animBg="1"/>
      <p:bldP spid="110734" grpId="0" animBg="1"/>
      <p:bldP spid="110735" grpId="0" animBg="1"/>
      <p:bldP spid="110737" grpId="0" animBg="1"/>
      <p:bldP spid="110738" grpId="0" animBg="1"/>
      <p:bldP spid="110726" grpId="0" animBg="1"/>
      <p:bldP spid="11072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52330"/>
            <a:ext cx="8229600" cy="5053323"/>
          </a:xfrm>
        </p:spPr>
        <p:txBody>
          <a:bodyPr/>
          <a:lstStyle/>
          <a:p>
            <a:r>
              <a:rPr lang="en-US" sz="2400" dirty="0">
                <a:solidFill>
                  <a:schemeClr val="bg1"/>
                </a:solidFill>
              </a:rPr>
              <a:t>SJ/FJ: Brief ball handlers (Handlers to remain off field at all times and at least 2 yards off of the field when not directly relaying a ball to a game official. They must only work from the 10 to the 10, do not linger in the area of the goal line or red zone).</a:t>
            </a:r>
          </a:p>
          <a:p>
            <a:endParaRPr lang="en-US" sz="2400" dirty="0">
              <a:solidFill>
                <a:schemeClr val="bg1"/>
              </a:solidFill>
            </a:endParaRPr>
          </a:p>
          <a:p>
            <a:r>
              <a:rPr lang="en-US" sz="2400" dirty="0">
                <a:solidFill>
                  <a:schemeClr val="bg1"/>
                </a:solidFill>
              </a:rPr>
              <a:t>HL/LJ: Instruct the line-to-gain crew - insist the crew works the back of the White Side Zone, retreat if pressured.</a:t>
            </a:r>
          </a:p>
          <a:p>
            <a:endParaRPr lang="en-US" sz="2400" dirty="0">
              <a:solidFill>
                <a:schemeClr val="bg1"/>
              </a:solidFill>
            </a:endParaRPr>
          </a:p>
          <a:p>
            <a:r>
              <a:rPr lang="en-US" sz="2400" dirty="0">
                <a:solidFill>
                  <a:schemeClr val="bg1"/>
                </a:solidFill>
              </a:rPr>
              <a:t>LJ: Instruct the alternate auxiliary down marker indicator (if being used).</a:t>
            </a:r>
          </a:p>
        </p:txBody>
      </p:sp>
      <p:sp>
        <p:nvSpPr>
          <p:cNvPr id="6" name="Text Box 3">
            <a:extLst>
              <a:ext uri="{FF2B5EF4-FFF2-40B4-BE49-F238E27FC236}">
                <a16:creationId xmlns:a16="http://schemas.microsoft.com/office/drawing/2014/main" id="{DAC7E38B-6EBD-0367-12FE-97AEE624708C}"/>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Duties (cont.)</a:t>
            </a:r>
          </a:p>
        </p:txBody>
      </p:sp>
    </p:spTree>
    <p:extLst>
      <p:ext uri="{BB962C8B-B14F-4D97-AF65-F5344CB8AC3E}">
        <p14:creationId xmlns:p14="http://schemas.microsoft.com/office/powerpoint/2010/main" val="323826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0" name="Rectangle 5"/>
          <p:cNvSpPr>
            <a:spLocks noChangeArrowheads="1"/>
          </p:cNvSpPr>
          <p:nvPr/>
        </p:nvSpPr>
        <p:spPr bwMode="auto">
          <a:xfrm>
            <a:off x="788987" y="1927781"/>
            <a:ext cx="7889875"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000000"/>
              </a:solidFill>
            </a:endParaRPr>
          </a:p>
        </p:txBody>
      </p:sp>
      <p:sp>
        <p:nvSpPr>
          <p:cNvPr id="60421" name="Line 6"/>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2" name="Line 7"/>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3" name="Line 8"/>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4" name="Line 9"/>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25" name="Rectangle 11"/>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6" name="Rectangle 12"/>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7" name="Rectangle 13"/>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8" name="Rectangle 14"/>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29" name="Line 15"/>
          <p:cNvSpPr>
            <a:spLocks noChangeShapeType="1"/>
          </p:cNvSpPr>
          <p:nvPr/>
        </p:nvSpPr>
        <p:spPr bwMode="auto">
          <a:xfrm>
            <a:off x="5292725" y="1944688"/>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30" name="Line 16"/>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31" name="Line 17"/>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10" name="Text Box 18"/>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Press Box</a:t>
            </a:r>
          </a:p>
        </p:txBody>
      </p:sp>
      <p:sp>
        <p:nvSpPr>
          <p:cNvPr id="110611" name="Text Box 19"/>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1 0</a:t>
            </a:r>
          </a:p>
        </p:txBody>
      </p:sp>
      <p:sp>
        <p:nvSpPr>
          <p:cNvPr id="110612" name="Text Box 20"/>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2 0</a:t>
            </a:r>
          </a:p>
        </p:txBody>
      </p:sp>
      <p:sp>
        <p:nvSpPr>
          <p:cNvPr id="110613" name="Text Box 21"/>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3 0</a:t>
            </a:r>
          </a:p>
        </p:txBody>
      </p:sp>
      <p:sp>
        <p:nvSpPr>
          <p:cNvPr id="110614" name="Text Box 22"/>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4 0</a:t>
            </a:r>
          </a:p>
        </p:txBody>
      </p:sp>
      <p:sp>
        <p:nvSpPr>
          <p:cNvPr id="110615" name="Text Box 23"/>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5 0</a:t>
            </a:r>
          </a:p>
        </p:txBody>
      </p:sp>
      <p:sp>
        <p:nvSpPr>
          <p:cNvPr id="110616" name="Text Box 24"/>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4 0</a:t>
            </a:r>
          </a:p>
        </p:txBody>
      </p:sp>
      <p:sp>
        <p:nvSpPr>
          <p:cNvPr id="60439" name="Line 2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0" name="Rectangle 26"/>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41" name="Line 2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2" name="Line 2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3" name="Line 2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4" name="Line 3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5" name="Line 3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6" name="Line 3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7" name="Line 3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8" name="Line 3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49" name="Line 3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0" name="Line 3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1" name="Line 3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52" name="Line 3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31" name="Text Box 3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sp>
        <p:nvSpPr>
          <p:cNvPr id="110632" name="Text Box 4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sp>
        <p:nvSpPr>
          <p:cNvPr id="110633" name="Text Box 4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sp>
        <p:nvSpPr>
          <p:cNvPr id="110634" name="Text Box 4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sp>
        <p:nvSpPr>
          <p:cNvPr id="110635" name="Text Box 4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grpSp>
        <p:nvGrpSpPr>
          <p:cNvPr id="60458" name="Group 44"/>
          <p:cNvGrpSpPr>
            <a:grpSpLocks/>
          </p:cNvGrpSpPr>
          <p:nvPr/>
        </p:nvGrpSpPr>
        <p:grpSpPr bwMode="auto">
          <a:xfrm rot="5400000">
            <a:off x="2929731" y="5985669"/>
            <a:ext cx="204788" cy="730250"/>
            <a:chOff x="3204" y="3720"/>
            <a:chExt cx="113" cy="420"/>
          </a:xfrm>
        </p:grpSpPr>
        <p:grpSp>
          <p:nvGrpSpPr>
            <p:cNvPr id="60533" name="Group 45"/>
            <p:cNvGrpSpPr>
              <a:grpSpLocks/>
            </p:cNvGrpSpPr>
            <p:nvPr/>
          </p:nvGrpSpPr>
          <p:grpSpPr bwMode="auto">
            <a:xfrm>
              <a:off x="3204" y="3720"/>
              <a:ext cx="113" cy="420"/>
              <a:chOff x="3204" y="3708"/>
              <a:chExt cx="113" cy="420"/>
            </a:xfrm>
          </p:grpSpPr>
          <p:sp>
            <p:nvSpPr>
              <p:cNvPr id="60538" name="AutoShape 4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39" name="Oval 4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sp>
          <p:nvSpPr>
            <p:cNvPr id="60534" name="Line 4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35" name="Line 4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36" name="Line 5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37" name="Oval 5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grpSp>
        <p:nvGrpSpPr>
          <p:cNvPr id="60459" name="Group 52"/>
          <p:cNvGrpSpPr>
            <a:grpSpLocks/>
          </p:cNvGrpSpPr>
          <p:nvPr/>
        </p:nvGrpSpPr>
        <p:grpSpPr bwMode="auto">
          <a:xfrm>
            <a:off x="2120900" y="6172200"/>
            <a:ext cx="268288" cy="571500"/>
            <a:chOff x="3248" y="3589"/>
            <a:chExt cx="169" cy="360"/>
          </a:xfrm>
        </p:grpSpPr>
        <p:sp>
          <p:nvSpPr>
            <p:cNvPr id="60530" name="Rectangle 5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31" name="Text Box 5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solidFill>
                    <a:srgbClr val="000000"/>
                  </a:solidFill>
                </a:rPr>
                <a:t>1</a:t>
              </a:r>
            </a:p>
          </p:txBody>
        </p:sp>
        <p:sp>
          <p:nvSpPr>
            <p:cNvPr id="60532" name="Line 5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0460" name="Group 56"/>
          <p:cNvGrpSpPr>
            <a:grpSpLocks/>
          </p:cNvGrpSpPr>
          <p:nvPr/>
        </p:nvGrpSpPr>
        <p:grpSpPr bwMode="auto">
          <a:xfrm rot="5400000">
            <a:off x="3317081" y="6131719"/>
            <a:ext cx="192088" cy="730250"/>
            <a:chOff x="3204" y="3720"/>
            <a:chExt cx="113" cy="420"/>
          </a:xfrm>
        </p:grpSpPr>
        <p:grpSp>
          <p:nvGrpSpPr>
            <p:cNvPr id="60523" name="Group 57"/>
            <p:cNvGrpSpPr>
              <a:grpSpLocks/>
            </p:cNvGrpSpPr>
            <p:nvPr/>
          </p:nvGrpSpPr>
          <p:grpSpPr bwMode="auto">
            <a:xfrm>
              <a:off x="3204" y="3720"/>
              <a:ext cx="113" cy="420"/>
              <a:chOff x="3204" y="3708"/>
              <a:chExt cx="113" cy="420"/>
            </a:xfrm>
          </p:grpSpPr>
          <p:sp>
            <p:nvSpPr>
              <p:cNvPr id="60528" name="AutoShape 5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29" name="Oval 5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sp>
          <p:nvSpPr>
            <p:cNvPr id="60524" name="Line 6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25" name="Line 6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26" name="Line 6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27" name="Oval 6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grpSp>
        <p:nvGrpSpPr>
          <p:cNvPr id="60462" name="Group 79"/>
          <p:cNvGrpSpPr>
            <a:grpSpLocks/>
          </p:cNvGrpSpPr>
          <p:nvPr/>
        </p:nvGrpSpPr>
        <p:grpSpPr bwMode="auto">
          <a:xfrm>
            <a:off x="2028825" y="5848350"/>
            <a:ext cx="612775" cy="457200"/>
            <a:chOff x="2359" y="3560"/>
            <a:chExt cx="386" cy="288"/>
          </a:xfrm>
        </p:grpSpPr>
        <p:sp>
          <p:nvSpPr>
            <p:cNvPr id="60521" name="Rectangle 80"/>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22" name="Text Box 81"/>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HL</a:t>
              </a:r>
            </a:p>
          </p:txBody>
        </p:sp>
      </p:grpSp>
      <p:grpSp>
        <p:nvGrpSpPr>
          <p:cNvPr id="60463" name="Group 82"/>
          <p:cNvGrpSpPr>
            <a:grpSpLocks/>
          </p:cNvGrpSpPr>
          <p:nvPr/>
        </p:nvGrpSpPr>
        <p:grpSpPr bwMode="auto">
          <a:xfrm>
            <a:off x="2057400" y="1447800"/>
            <a:ext cx="695325" cy="471488"/>
            <a:chOff x="598" y="1763"/>
            <a:chExt cx="438" cy="297"/>
          </a:xfrm>
        </p:grpSpPr>
        <p:sp>
          <p:nvSpPr>
            <p:cNvPr id="60519" name="Rectangle 83"/>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20" name="Text Box 84"/>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LJ</a:t>
              </a:r>
            </a:p>
          </p:txBody>
        </p:sp>
      </p:grpSp>
      <p:sp>
        <p:nvSpPr>
          <p:cNvPr id="60464" name="Rectangle 88"/>
          <p:cNvSpPr>
            <a:spLocks noChangeAspect="1" noChangeArrowheads="1"/>
          </p:cNvSpPr>
          <p:nvPr/>
        </p:nvSpPr>
        <p:spPr bwMode="auto">
          <a:xfrm>
            <a:off x="2220913" y="3643313"/>
            <a:ext cx="231775" cy="23177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65" name="Oval 89"/>
          <p:cNvSpPr>
            <a:spLocks noChangeAspect="1" noChangeArrowheads="1"/>
          </p:cNvSpPr>
          <p:nvPr/>
        </p:nvSpPr>
        <p:spPr bwMode="auto">
          <a:xfrm>
            <a:off x="2511425" y="264318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46136" name="Oval 90"/>
          <p:cNvSpPr>
            <a:spLocks noChangeAspect="1" noChangeArrowheads="1"/>
          </p:cNvSpPr>
          <p:nvPr/>
        </p:nvSpPr>
        <p:spPr bwMode="auto">
          <a:xfrm>
            <a:off x="2486025" y="393382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46137" name="Oval 91"/>
          <p:cNvSpPr>
            <a:spLocks noChangeAspect="1" noChangeArrowheads="1"/>
          </p:cNvSpPr>
          <p:nvPr/>
        </p:nvSpPr>
        <p:spPr bwMode="auto">
          <a:xfrm>
            <a:off x="2168525" y="4321175"/>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46138" name="Oval 92"/>
          <p:cNvSpPr>
            <a:spLocks noChangeAspect="1" noChangeArrowheads="1"/>
          </p:cNvSpPr>
          <p:nvPr/>
        </p:nvSpPr>
        <p:spPr bwMode="auto">
          <a:xfrm>
            <a:off x="2171700" y="534511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46140" name="Oval 94"/>
          <p:cNvSpPr>
            <a:spLocks noChangeAspect="1" noChangeArrowheads="1"/>
          </p:cNvSpPr>
          <p:nvPr/>
        </p:nvSpPr>
        <p:spPr bwMode="auto">
          <a:xfrm>
            <a:off x="2159000" y="5086350"/>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1600" b="1">
              <a:solidFill>
                <a:srgbClr val="000000"/>
              </a:solidFill>
            </a:endParaRPr>
          </a:p>
        </p:txBody>
      </p:sp>
      <p:grpSp>
        <p:nvGrpSpPr>
          <p:cNvPr id="9" name="Group 98"/>
          <p:cNvGrpSpPr>
            <a:grpSpLocks noChangeAspect="1"/>
          </p:cNvGrpSpPr>
          <p:nvPr/>
        </p:nvGrpSpPr>
        <p:grpSpPr bwMode="auto">
          <a:xfrm>
            <a:off x="2152650" y="4803775"/>
            <a:ext cx="287338" cy="336550"/>
            <a:chOff x="3264" y="1559"/>
            <a:chExt cx="226" cy="264"/>
          </a:xfrm>
        </p:grpSpPr>
        <p:sp>
          <p:nvSpPr>
            <p:cNvPr id="60517" name="Oval 99"/>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18" name="Text Box 100"/>
            <p:cNvSpPr txBox="1">
              <a:spLocks noChangeAspect="1" noChangeArrowheads="1"/>
            </p:cNvSpPr>
            <p:nvPr/>
          </p:nvSpPr>
          <p:spPr bwMode="auto">
            <a:xfrm>
              <a:off x="3345" y="1559"/>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solidFill>
                  <a:srgbClr val="000000"/>
                </a:solidFill>
              </a:endParaRPr>
            </a:p>
          </p:txBody>
        </p:sp>
      </p:grpSp>
      <p:grpSp>
        <p:nvGrpSpPr>
          <p:cNvPr id="10" name="Group 101"/>
          <p:cNvGrpSpPr>
            <a:grpSpLocks noChangeAspect="1"/>
          </p:cNvGrpSpPr>
          <p:nvPr/>
        </p:nvGrpSpPr>
        <p:grpSpPr bwMode="auto">
          <a:xfrm>
            <a:off x="2165350" y="4538663"/>
            <a:ext cx="274638" cy="336550"/>
            <a:chOff x="3855" y="2096"/>
            <a:chExt cx="217" cy="264"/>
          </a:xfrm>
        </p:grpSpPr>
        <p:sp>
          <p:nvSpPr>
            <p:cNvPr id="60515" name="Oval 102"/>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16" name="Text Box 103"/>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solidFill>
                  <a:srgbClr val="000000"/>
                </a:solidFill>
              </a:endParaRPr>
            </a:p>
          </p:txBody>
        </p:sp>
      </p:grpSp>
      <p:grpSp>
        <p:nvGrpSpPr>
          <p:cNvPr id="11" name="Group 104"/>
          <p:cNvGrpSpPr>
            <a:grpSpLocks noChangeAspect="1"/>
          </p:cNvGrpSpPr>
          <p:nvPr/>
        </p:nvGrpSpPr>
        <p:grpSpPr bwMode="auto">
          <a:xfrm>
            <a:off x="2971800" y="3562350"/>
            <a:ext cx="274638" cy="336550"/>
            <a:chOff x="3855" y="2096"/>
            <a:chExt cx="217" cy="264"/>
          </a:xfrm>
        </p:grpSpPr>
        <p:sp>
          <p:nvSpPr>
            <p:cNvPr id="60513" name="Oval 105"/>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14" name="Text Box 106"/>
            <p:cNvSpPr txBox="1">
              <a:spLocks noChangeAspect="1" noChangeArrowheads="1"/>
            </p:cNvSpPr>
            <p:nvPr/>
          </p:nvSpPr>
          <p:spPr bwMode="auto">
            <a:xfrm>
              <a:off x="3927" y="2096"/>
              <a:ext cx="14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b="1">
                <a:solidFill>
                  <a:srgbClr val="000000"/>
                </a:solidFill>
              </a:endParaRPr>
            </a:p>
          </p:txBody>
        </p:sp>
      </p:grpSp>
      <p:grpSp>
        <p:nvGrpSpPr>
          <p:cNvPr id="60473" name="Group 107"/>
          <p:cNvGrpSpPr>
            <a:grpSpLocks noChangeAspect="1"/>
          </p:cNvGrpSpPr>
          <p:nvPr/>
        </p:nvGrpSpPr>
        <p:grpSpPr bwMode="auto">
          <a:xfrm>
            <a:off x="2128838" y="3654425"/>
            <a:ext cx="357187" cy="211138"/>
            <a:chOff x="4240" y="2392"/>
            <a:chExt cx="244" cy="144"/>
          </a:xfrm>
        </p:grpSpPr>
        <p:sp>
          <p:nvSpPr>
            <p:cNvPr id="60507" name="AutoShape 108"/>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08" name="Line 109"/>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09" name="Line 110"/>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10" name="Line 111"/>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11" name="Line 112"/>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12" name="Line 113"/>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0474" name="Line 120"/>
          <p:cNvSpPr>
            <a:spLocks noChangeShapeType="1"/>
          </p:cNvSpPr>
          <p:nvPr/>
        </p:nvSpPr>
        <p:spPr bwMode="auto">
          <a:xfrm>
            <a:off x="7935913"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75" name="Line 121"/>
          <p:cNvSpPr>
            <a:spLocks noChangeShapeType="1"/>
          </p:cNvSpPr>
          <p:nvPr/>
        </p:nvSpPr>
        <p:spPr bwMode="auto">
          <a:xfrm>
            <a:off x="7862888"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76" name="Line 122"/>
          <p:cNvSpPr>
            <a:spLocks noChangeShapeType="1"/>
          </p:cNvSpPr>
          <p:nvPr/>
        </p:nvSpPr>
        <p:spPr bwMode="auto">
          <a:xfrm>
            <a:off x="7862888"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715" name="Text Box 123"/>
          <p:cNvSpPr txBox="1">
            <a:spLocks noChangeArrowheads="1"/>
          </p:cNvSpPr>
          <p:nvPr/>
        </p:nvSpPr>
        <p:spPr bwMode="auto">
          <a:xfrm>
            <a:off x="7551738" y="4943475"/>
            <a:ext cx="695325" cy="457200"/>
          </a:xfrm>
          <a:prstGeom prst="rect">
            <a:avLst/>
          </a:prstGeom>
          <a:noFill/>
          <a:ln w="9525">
            <a:noFill/>
            <a:miter lim="800000"/>
            <a:headEnd/>
            <a:tailEnd/>
          </a:ln>
          <a:effectLst/>
        </p:spPr>
        <p:txBody>
          <a:bodyPr>
            <a:spAutoFit/>
          </a:bodyPr>
          <a:lstStyle/>
          <a:p>
            <a:pPr>
              <a:defRPr/>
            </a:pPr>
            <a:r>
              <a:rPr lang="en-US" sz="2400" dirty="0">
                <a:solidFill>
                  <a:srgbClr val="FFFFFF"/>
                </a:solidFill>
                <a:effectLst>
                  <a:outerShdw blurRad="38100" dist="38100" dir="2700000" algn="tl">
                    <a:srgbClr val="000000"/>
                  </a:outerShdw>
                </a:effectLst>
                <a:latin typeface="Arial"/>
              </a:rPr>
              <a:t>3 0</a:t>
            </a:r>
          </a:p>
        </p:txBody>
      </p:sp>
      <p:sp>
        <p:nvSpPr>
          <p:cNvPr id="110716" name="Text Box 124"/>
          <p:cNvSpPr txBox="1">
            <a:spLocks noChangeArrowheads="1"/>
          </p:cNvSpPr>
          <p:nvPr/>
        </p:nvSpPr>
        <p:spPr bwMode="auto">
          <a:xfrm flipV="1">
            <a:off x="8120063" y="4991100"/>
            <a:ext cx="317500" cy="366713"/>
          </a:xfrm>
          <a:prstGeom prst="rect">
            <a:avLst/>
          </a:prstGeom>
          <a:noFill/>
          <a:ln w="9525">
            <a:noFill/>
            <a:miter lim="800000"/>
            <a:headEnd/>
            <a:tailEnd/>
          </a:ln>
          <a:effectLst/>
        </p:spPr>
        <p:txBody>
          <a:bodyPr wrap="none">
            <a:spAutoFit/>
          </a:bodyPr>
          <a:lstStyle/>
          <a:p>
            <a:pPr>
              <a:defRPr/>
            </a:pPr>
            <a:r>
              <a:rPr lang="en-US" dirty="0">
                <a:solidFill>
                  <a:srgbClr val="FFFFFF"/>
                </a:solidFill>
                <a:effectLst>
                  <a:outerShdw blurRad="38100" dist="38100" dir="2700000" algn="tl">
                    <a:srgbClr val="000000"/>
                  </a:outerShdw>
                </a:effectLst>
                <a:latin typeface="Arial"/>
              </a:rPr>
              <a:t>&lt;</a:t>
            </a:r>
          </a:p>
        </p:txBody>
      </p:sp>
      <p:grpSp>
        <p:nvGrpSpPr>
          <p:cNvPr id="60479" name="Group 130"/>
          <p:cNvGrpSpPr>
            <a:grpSpLocks/>
          </p:cNvGrpSpPr>
          <p:nvPr/>
        </p:nvGrpSpPr>
        <p:grpSpPr bwMode="auto">
          <a:xfrm>
            <a:off x="152400" y="3403600"/>
            <a:ext cx="406400" cy="825500"/>
            <a:chOff x="0" y="2160"/>
            <a:chExt cx="256" cy="520"/>
          </a:xfrm>
        </p:grpSpPr>
        <p:sp>
          <p:nvSpPr>
            <p:cNvPr id="60504" name="Line 125"/>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05" name="Line 126"/>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506" name="Line 127"/>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0480" name="Line 132"/>
          <p:cNvSpPr>
            <a:spLocks noChangeShapeType="1"/>
          </p:cNvSpPr>
          <p:nvPr/>
        </p:nvSpPr>
        <p:spPr bwMode="auto">
          <a:xfrm>
            <a:off x="546100" y="3854450"/>
            <a:ext cx="317500"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81" name="Line 136"/>
          <p:cNvSpPr>
            <a:spLocks noChangeShapeType="1"/>
          </p:cNvSpPr>
          <p:nvPr/>
        </p:nvSpPr>
        <p:spPr bwMode="auto">
          <a:xfrm>
            <a:off x="8408988" y="5830888"/>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2" name="Oval 90"/>
          <p:cNvSpPr>
            <a:spLocks noChangeAspect="1" noChangeArrowheads="1"/>
          </p:cNvSpPr>
          <p:nvPr/>
        </p:nvSpPr>
        <p:spPr bwMode="auto">
          <a:xfrm>
            <a:off x="2163763" y="4068763"/>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22" name="Oval 89"/>
          <p:cNvSpPr>
            <a:spLocks noChangeAspect="1" noChangeArrowheads="1"/>
          </p:cNvSpPr>
          <p:nvPr/>
        </p:nvSpPr>
        <p:spPr bwMode="auto">
          <a:xfrm>
            <a:off x="2378075" y="5545138"/>
            <a:ext cx="231775" cy="231775"/>
          </a:xfrm>
          <a:prstGeom prst="ellipse">
            <a:avLst/>
          </a:prstGeom>
          <a:solidFill>
            <a:srgbClr val="FFCC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grpSp>
        <p:nvGrpSpPr>
          <p:cNvPr id="14" name="Group 76"/>
          <p:cNvGrpSpPr>
            <a:grpSpLocks/>
          </p:cNvGrpSpPr>
          <p:nvPr/>
        </p:nvGrpSpPr>
        <p:grpSpPr bwMode="auto">
          <a:xfrm>
            <a:off x="3389311" y="2599828"/>
            <a:ext cx="442913" cy="471488"/>
            <a:chOff x="3796" y="2871"/>
            <a:chExt cx="279" cy="297"/>
          </a:xfrm>
        </p:grpSpPr>
        <p:sp>
          <p:nvSpPr>
            <p:cNvPr id="60502" name="Rectangle 7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03" name="Text Box 7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solidFill>
                    <a:srgbClr val="000000"/>
                  </a:solidFill>
                </a:rPr>
                <a:t>R</a:t>
              </a:r>
            </a:p>
          </p:txBody>
        </p:sp>
      </p:grpSp>
      <p:sp>
        <p:nvSpPr>
          <p:cNvPr id="123" name="Oval 122"/>
          <p:cNvSpPr>
            <a:spLocks noChangeArrowheads="1"/>
          </p:cNvSpPr>
          <p:nvPr/>
        </p:nvSpPr>
        <p:spPr bwMode="auto">
          <a:xfrm>
            <a:off x="0" y="1181100"/>
            <a:ext cx="876300" cy="885825"/>
          </a:xfrm>
          <a:prstGeom prst="ellipse">
            <a:avLst/>
          </a:prstGeom>
          <a:noFill/>
          <a:ln w="444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24" name="Oval 123"/>
          <p:cNvSpPr>
            <a:spLocks noChangeArrowheads="1"/>
          </p:cNvSpPr>
          <p:nvPr/>
        </p:nvSpPr>
        <p:spPr bwMode="auto">
          <a:xfrm>
            <a:off x="0" y="5743575"/>
            <a:ext cx="876300" cy="885825"/>
          </a:xfrm>
          <a:prstGeom prst="ellipse">
            <a:avLst/>
          </a:prstGeom>
          <a:noFill/>
          <a:ln w="444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25" name="Oval 124"/>
          <p:cNvSpPr>
            <a:spLocks noChangeArrowheads="1"/>
          </p:cNvSpPr>
          <p:nvPr/>
        </p:nvSpPr>
        <p:spPr bwMode="auto">
          <a:xfrm>
            <a:off x="3173098" y="2449234"/>
            <a:ext cx="876300" cy="885825"/>
          </a:xfrm>
          <a:prstGeom prst="ellipse">
            <a:avLst/>
          </a:prstGeom>
          <a:noFill/>
          <a:ln w="444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127" name="Rectangle 126"/>
          <p:cNvSpPr/>
          <p:nvPr/>
        </p:nvSpPr>
        <p:spPr>
          <a:xfrm>
            <a:off x="754063" y="1036638"/>
            <a:ext cx="4433887" cy="400050"/>
          </a:xfrm>
          <a:prstGeom prst="rect">
            <a:avLst/>
          </a:prstGeom>
        </p:spPr>
        <p:txBody>
          <a:bodyPr wrap="none">
            <a:spAutoFit/>
          </a:bodyPr>
          <a:lstStyle/>
          <a:p>
            <a:pPr algn="l"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Arial"/>
              </a:rPr>
              <a:t>Officials Shift When The Players Shift</a:t>
            </a:r>
          </a:p>
        </p:txBody>
      </p:sp>
      <p:pic>
        <p:nvPicPr>
          <p:cNvPr id="60489" name="Picture 2"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857250" y="1866900"/>
            <a:ext cx="1131888"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0490" name="Group 70"/>
          <p:cNvGrpSpPr>
            <a:grpSpLocks/>
          </p:cNvGrpSpPr>
          <p:nvPr/>
        </p:nvGrpSpPr>
        <p:grpSpPr bwMode="auto">
          <a:xfrm>
            <a:off x="1485900" y="3352800"/>
            <a:ext cx="442913" cy="471488"/>
            <a:chOff x="3796" y="2871"/>
            <a:chExt cx="279" cy="297"/>
          </a:xfrm>
        </p:grpSpPr>
        <p:sp>
          <p:nvSpPr>
            <p:cNvPr id="60500" name="Rectangle 71"/>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501" name="Text Box 72"/>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U</a:t>
              </a:r>
            </a:p>
          </p:txBody>
        </p:sp>
      </p:grpSp>
      <p:grpSp>
        <p:nvGrpSpPr>
          <p:cNvPr id="60491" name="Group 85"/>
          <p:cNvGrpSpPr>
            <a:grpSpLocks/>
          </p:cNvGrpSpPr>
          <p:nvPr/>
        </p:nvGrpSpPr>
        <p:grpSpPr bwMode="auto">
          <a:xfrm>
            <a:off x="528638" y="4032250"/>
            <a:ext cx="600075" cy="496888"/>
            <a:chOff x="589" y="2670"/>
            <a:chExt cx="378" cy="297"/>
          </a:xfrm>
        </p:grpSpPr>
        <p:sp>
          <p:nvSpPr>
            <p:cNvPr id="60498" name="Rectangle 86"/>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99" name="Text Box 87"/>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BJ</a:t>
              </a:r>
            </a:p>
          </p:txBody>
        </p:sp>
      </p:grpSp>
      <p:grpSp>
        <p:nvGrpSpPr>
          <p:cNvPr id="17" name="Group 73"/>
          <p:cNvGrpSpPr>
            <a:grpSpLocks/>
          </p:cNvGrpSpPr>
          <p:nvPr/>
        </p:nvGrpSpPr>
        <p:grpSpPr bwMode="auto">
          <a:xfrm>
            <a:off x="152400" y="5943600"/>
            <a:ext cx="612775" cy="457200"/>
            <a:chOff x="2359" y="3560"/>
            <a:chExt cx="386" cy="288"/>
          </a:xfrm>
        </p:grpSpPr>
        <p:sp>
          <p:nvSpPr>
            <p:cNvPr id="60496" name="Rectangle 74"/>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97" name="Text Box 75"/>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SJ</a:t>
              </a:r>
            </a:p>
          </p:txBody>
        </p:sp>
      </p:grpSp>
      <p:grpSp>
        <p:nvGrpSpPr>
          <p:cNvPr id="18" name="Group 67"/>
          <p:cNvGrpSpPr>
            <a:grpSpLocks/>
          </p:cNvGrpSpPr>
          <p:nvPr/>
        </p:nvGrpSpPr>
        <p:grpSpPr bwMode="auto">
          <a:xfrm>
            <a:off x="152400" y="1371600"/>
            <a:ext cx="612775" cy="457200"/>
            <a:chOff x="2359" y="3560"/>
            <a:chExt cx="386" cy="288"/>
          </a:xfrm>
        </p:grpSpPr>
        <p:sp>
          <p:nvSpPr>
            <p:cNvPr id="60494" name="Rectangle 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rgbClr val="000000"/>
                </a:solidFill>
              </a:endParaRPr>
            </a:p>
          </p:txBody>
        </p:sp>
        <p:sp>
          <p:nvSpPr>
            <p:cNvPr id="60495" name="Text Box 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solidFill>
                    <a:srgbClr val="000000"/>
                  </a:solidFill>
                </a:rPr>
                <a:t>FJ</a:t>
              </a:r>
            </a:p>
          </p:txBody>
        </p:sp>
      </p:grpSp>
      <p:sp>
        <p:nvSpPr>
          <p:cNvPr id="2" name="Text Box 3">
            <a:extLst>
              <a:ext uri="{FF2B5EF4-FFF2-40B4-BE49-F238E27FC236}">
                <a16:creationId xmlns:a16="http://schemas.microsoft.com/office/drawing/2014/main" id="{4C73D913-C298-DA1D-2598-406AA8480BF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Swinging Gate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fade">
                                      <p:cBhvr>
                                        <p:cTn id="7" dur="2000"/>
                                        <p:tgtEl>
                                          <p:spTgt spid="1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
                                        </p:tgtEl>
                                        <p:attrNameLst>
                                          <p:attrName>style.visibility</p:attrName>
                                        </p:attrNameLst>
                                      </p:cBhvr>
                                      <p:to>
                                        <p:strVal val="visible"/>
                                      </p:to>
                                    </p:set>
                                    <p:animEffect transition="in" filter="fade">
                                      <p:cBhvr>
                                        <p:cTn id="10" dur="2000"/>
                                        <p:tgtEl>
                                          <p:spTgt spid="1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4"/>
                                        </p:tgtEl>
                                        <p:attrNameLst>
                                          <p:attrName>style.visibility</p:attrName>
                                        </p:attrNameLst>
                                      </p:cBhvr>
                                      <p:to>
                                        <p:strVal val="visible"/>
                                      </p:to>
                                    </p:set>
                                    <p:animEffect transition="in" filter="fade">
                                      <p:cBhvr>
                                        <p:cTn id="13" dur="2000"/>
                                        <p:tgtEl>
                                          <p:spTgt spid="12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xit" presetSubtype="0" fill="hold" grpId="1" nodeType="clickEffect">
                                  <p:stCondLst>
                                    <p:cond delay="0"/>
                                  </p:stCondLst>
                                  <p:childTnLst>
                                    <p:animEffect transition="out" filter="fade">
                                      <p:cBhvr>
                                        <p:cTn id="17" dur="2000"/>
                                        <p:tgtEl>
                                          <p:spTgt spid="125"/>
                                        </p:tgtEl>
                                      </p:cBhvr>
                                    </p:animEffect>
                                    <p:set>
                                      <p:cBhvr>
                                        <p:cTn id="18" dur="1" fill="hold">
                                          <p:stCondLst>
                                            <p:cond delay="1999"/>
                                          </p:stCondLst>
                                        </p:cTn>
                                        <p:tgtEl>
                                          <p:spTgt spid="125"/>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2000"/>
                                        <p:tgtEl>
                                          <p:spTgt spid="123"/>
                                        </p:tgtEl>
                                      </p:cBhvr>
                                    </p:animEffect>
                                    <p:set>
                                      <p:cBhvr>
                                        <p:cTn id="21" dur="1" fill="hold">
                                          <p:stCondLst>
                                            <p:cond delay="1999"/>
                                          </p:stCondLst>
                                        </p:cTn>
                                        <p:tgtEl>
                                          <p:spTgt spid="123"/>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2000"/>
                                        <p:tgtEl>
                                          <p:spTgt spid="124"/>
                                        </p:tgtEl>
                                      </p:cBhvr>
                                    </p:animEffect>
                                    <p:set>
                                      <p:cBhvr>
                                        <p:cTn id="24" dur="1" fill="hold">
                                          <p:stCondLst>
                                            <p:cond delay="1999"/>
                                          </p:stCondLst>
                                        </p:cTn>
                                        <p:tgtEl>
                                          <p:spTgt spid="124"/>
                                        </p:tgtEl>
                                        <p:attrNameLst>
                                          <p:attrName>style.visibility</p:attrName>
                                        </p:attrNameLst>
                                      </p:cBhvr>
                                      <p:to>
                                        <p:strVal val="hidden"/>
                                      </p:to>
                                    </p:set>
                                  </p:childTnLst>
                                </p:cTn>
                              </p:par>
                            </p:childTnLst>
                          </p:cTn>
                        </p:par>
                        <p:par>
                          <p:cTn id="25" fill="hold" nodeType="afterGroup">
                            <p:stCondLst>
                              <p:cond delay="2000"/>
                            </p:stCondLst>
                            <p:childTnLst>
                              <p:par>
                                <p:cTn id="26" presetID="51" presetClass="path" presetSubtype="0" accel="50000" decel="50000" fill="hold" grpId="0" nodeType="afterEffect">
                                  <p:stCondLst>
                                    <p:cond delay="0"/>
                                  </p:stCondLst>
                                  <p:childTnLst>
                                    <p:animMotion origin="layout" path="M 0.00208 -0.00023 L 0.00851 -0.04607 C 0.01059 -0.05625 0.00885 -0.06945 0.0059 -0.08519 C 0.00243 -0.10023 0.00035 -0.1125 -0.00677 -0.12037 L -0.03177 -0.16111 " pathEditMode="relative" rAng="9883875" ptsTypes="FffFF">
                                      <p:cBhvr>
                                        <p:cTn id="27" dur="5000" fill="hold"/>
                                        <p:tgtEl>
                                          <p:spTgt spid="46136"/>
                                        </p:tgtEl>
                                        <p:attrNameLst>
                                          <p:attrName>ppt_x</p:attrName>
                                          <p:attrName>ppt_y</p:attrName>
                                        </p:attrNameLst>
                                      </p:cBhvr>
                                      <p:rCtr x="-700" y="-8400"/>
                                    </p:animMotion>
                                  </p:childTnLst>
                                </p:cTn>
                              </p:par>
                              <p:par>
                                <p:cTn id="28" presetID="51" presetClass="path" presetSubtype="0" accel="50000" decel="50000" fill="hold" grpId="0" nodeType="withEffect">
                                  <p:stCondLst>
                                    <p:cond delay="0"/>
                                  </p:stCondLst>
                                  <p:childTnLst>
                                    <p:animMotion origin="layout" path="M 4.44444E-6 -1.85185E-6 L 0.03402 -0.03449 C 0.04722 -0.04213 0.04722 -0.05579 0.04722 -0.06736 C 0.04722 -0.08102 0.0467 -0.09259 0.03507 -0.10116 L 0.00243 -0.14305 " pathEditMode="relative" rAng="10800000" ptsTypes="FffFF">
                                      <p:cBhvr>
                                        <p:cTn id="29" dur="5000" fill="hold"/>
                                        <p:tgtEl>
                                          <p:spTgt spid="132"/>
                                        </p:tgtEl>
                                        <p:attrNameLst>
                                          <p:attrName>ppt_x</p:attrName>
                                          <p:attrName>ppt_y</p:attrName>
                                        </p:attrNameLst>
                                      </p:cBhvr>
                                      <p:rCtr x="2400" y="-7200"/>
                                    </p:animMotion>
                                  </p:childTnLst>
                                </p:cTn>
                              </p:par>
                              <p:par>
                                <p:cTn id="30" presetID="51" presetClass="path" presetSubtype="0" accel="50000" decel="50000" fill="hold" grpId="0" nodeType="withEffect">
                                  <p:stCondLst>
                                    <p:cond delay="0"/>
                                  </p:stCondLst>
                                  <p:childTnLst>
                                    <p:animMotion origin="layout" path="M 0.00312 -7.40741E-7 L 0.03645 -0.03657 C 0.04375 -0.04444 0.04722 -0.05579 0.04722 -0.06829 C 0.04722 -0.08241 0.04375 -0.09329 0.03645 -0.10139 L 0.00312 -0.13958 " pathEditMode="relative" rAng="10800000" ptsTypes="FffFF">
                                      <p:cBhvr>
                                        <p:cTn id="31" dur="5000" fill="hold"/>
                                        <p:tgtEl>
                                          <p:spTgt spid="46137"/>
                                        </p:tgtEl>
                                        <p:attrNameLst>
                                          <p:attrName>ppt_x</p:attrName>
                                          <p:attrName>ppt_y</p:attrName>
                                        </p:attrNameLst>
                                      </p:cBhvr>
                                      <p:rCtr x="2200" y="-7000"/>
                                    </p:animMotion>
                                  </p:childTnLst>
                                </p:cTn>
                              </p:par>
                              <p:par>
                                <p:cTn id="32" presetID="64" presetClass="path" presetSubtype="0" accel="50000" decel="50000" fill="hold" nodeType="withEffect">
                                  <p:stCondLst>
                                    <p:cond delay="0"/>
                                  </p:stCondLst>
                                  <p:childTnLst>
                                    <p:animMotion origin="layout" path="M 2.22222E-6 -4.44444E-6 L 0.00087 -0.09097 " pathEditMode="relative" rAng="0" ptsTypes="AA">
                                      <p:cBhvr>
                                        <p:cTn id="33" dur="5000" fill="hold"/>
                                        <p:tgtEl>
                                          <p:spTgt spid="10"/>
                                        </p:tgtEl>
                                        <p:attrNameLst>
                                          <p:attrName>ppt_x</p:attrName>
                                          <p:attrName>ppt_y</p:attrName>
                                        </p:attrNameLst>
                                      </p:cBhvr>
                                      <p:rCtr x="0" y="-4600"/>
                                    </p:animMotion>
                                  </p:childTnLst>
                                </p:cTn>
                              </p:par>
                              <p:par>
                                <p:cTn id="34" presetID="64" presetClass="path" presetSubtype="0" accel="50000" decel="50000" fill="hold" nodeType="withEffect">
                                  <p:stCondLst>
                                    <p:cond delay="0"/>
                                  </p:stCondLst>
                                  <p:childTnLst>
                                    <p:animMotion origin="layout" path="M 3.33333E-6 1.11022E-16 L 0.00139 -0.08796 " pathEditMode="relative" rAng="0" ptsTypes="AA">
                                      <p:cBhvr>
                                        <p:cTn id="35" dur="5000" fill="hold"/>
                                        <p:tgtEl>
                                          <p:spTgt spid="9"/>
                                        </p:tgtEl>
                                        <p:attrNameLst>
                                          <p:attrName>ppt_x</p:attrName>
                                          <p:attrName>ppt_y</p:attrName>
                                        </p:attrNameLst>
                                      </p:cBhvr>
                                      <p:rCtr x="100" y="-4400"/>
                                    </p:animMotion>
                                  </p:childTnLst>
                                </p:cTn>
                              </p:par>
                              <p:par>
                                <p:cTn id="36" presetID="64" presetClass="path" presetSubtype="0" accel="50000" decel="50000" fill="hold" grpId="0" nodeType="withEffect">
                                  <p:stCondLst>
                                    <p:cond delay="0"/>
                                  </p:stCondLst>
                                  <p:childTnLst>
                                    <p:animMotion origin="layout" path="M -2.77778E-6 -3.7037E-7 L 0.00139 -0.08542 " pathEditMode="relative" rAng="0" ptsTypes="AA">
                                      <p:cBhvr>
                                        <p:cTn id="37" dur="5000" fill="hold"/>
                                        <p:tgtEl>
                                          <p:spTgt spid="46140"/>
                                        </p:tgtEl>
                                        <p:attrNameLst>
                                          <p:attrName>ppt_x</p:attrName>
                                          <p:attrName>ppt_y</p:attrName>
                                        </p:attrNameLst>
                                      </p:cBhvr>
                                      <p:rCtr x="100" y="-4300"/>
                                    </p:animMotion>
                                  </p:childTnLst>
                                </p:cTn>
                              </p:par>
                              <p:par>
                                <p:cTn id="38" presetID="64" presetClass="path" presetSubtype="0" accel="50000" decel="50000" fill="hold" grpId="0" nodeType="withEffect">
                                  <p:stCondLst>
                                    <p:cond delay="0"/>
                                  </p:stCondLst>
                                  <p:childTnLst>
                                    <p:animMotion origin="layout" path="M -5.55556E-7 4.44444E-6 L 0.02014 -0.08149 " pathEditMode="relative" rAng="0" ptsTypes="AA">
                                      <p:cBhvr>
                                        <p:cTn id="39" dur="5000" fill="hold"/>
                                        <p:tgtEl>
                                          <p:spTgt spid="46138"/>
                                        </p:tgtEl>
                                        <p:attrNameLst>
                                          <p:attrName>ppt_x</p:attrName>
                                          <p:attrName>ppt_y</p:attrName>
                                        </p:attrNameLst>
                                      </p:cBhvr>
                                      <p:rCtr x="1000" y="-4100"/>
                                    </p:animMotion>
                                  </p:childTnLst>
                                </p:cTn>
                              </p:par>
                              <p:par>
                                <p:cTn id="40" presetID="64" presetClass="path" presetSubtype="0" accel="50000" decel="50000" fill="hold" grpId="0" nodeType="withEffect">
                                  <p:stCondLst>
                                    <p:cond delay="0"/>
                                  </p:stCondLst>
                                  <p:childTnLst>
                                    <p:animMotion origin="layout" path="M 3.88889E-6 1.48148E-6 L 0.05902 -0.24676 " pathEditMode="relative" rAng="0" ptsTypes="AA">
                                      <p:cBhvr>
                                        <p:cTn id="41" dur="8000" fill="hold"/>
                                        <p:tgtEl>
                                          <p:spTgt spid="122"/>
                                        </p:tgtEl>
                                        <p:attrNameLst>
                                          <p:attrName>ppt_x</p:attrName>
                                          <p:attrName>ppt_y</p:attrName>
                                        </p:attrNameLst>
                                      </p:cBhvr>
                                      <p:rCtr x="3000" y="-12300"/>
                                    </p:animMotion>
                                  </p:childTnLst>
                                </p:cTn>
                              </p:par>
                              <p:par>
                                <p:cTn id="42" presetID="35" presetClass="path" presetSubtype="0" accel="50000" decel="50000" fill="hold" nodeType="withEffect">
                                  <p:stCondLst>
                                    <p:cond delay="0"/>
                                  </p:stCondLst>
                                  <p:childTnLst>
                                    <p:animMotion origin="layout" path="M -8.33333E-7 -7.40741E-7 L -0.03472 -0.00093 " pathEditMode="relative" rAng="0" ptsTypes="AA">
                                      <p:cBhvr>
                                        <p:cTn id="43" dur="5000" fill="hold"/>
                                        <p:tgtEl>
                                          <p:spTgt spid="11"/>
                                        </p:tgtEl>
                                        <p:attrNameLst>
                                          <p:attrName>ppt_x</p:attrName>
                                          <p:attrName>ppt_y</p:attrName>
                                        </p:attrNameLst>
                                      </p:cBhvr>
                                      <p:rCtr x="-1700" y="0"/>
                                    </p:animMotion>
                                  </p:childTnLst>
                                </p:cTn>
                              </p:par>
                              <p:par>
                                <p:cTn id="44" presetID="42" presetClass="path" presetSubtype="0" accel="50000" decel="50000" fill="hold" nodeType="withEffect">
                                  <p:stCondLst>
                                    <p:cond delay="2000"/>
                                  </p:stCondLst>
                                  <p:childTnLst>
                                    <p:animMotion origin="layout" path="M -3.61111E-6 3.7037E-7 L -0.00729 0.25278 " pathEditMode="relative" rAng="0" ptsTypes="AA">
                                      <p:cBhvr>
                                        <p:cTn id="45" dur="5000" fill="hold"/>
                                        <p:tgtEl>
                                          <p:spTgt spid="14"/>
                                        </p:tgtEl>
                                        <p:attrNameLst>
                                          <p:attrName>ppt_x</p:attrName>
                                          <p:attrName>ppt_y</p:attrName>
                                        </p:attrNameLst>
                                      </p:cBhvr>
                                      <p:rCtr x="-365" y="12639"/>
                                    </p:animMotion>
                                  </p:childTnLst>
                                </p:cTn>
                              </p:par>
                              <p:par>
                                <p:cTn id="46" presetID="64" presetClass="path" presetSubtype="0" accel="50000" decel="50000" fill="hold" nodeType="withEffect">
                                  <p:stCondLst>
                                    <p:cond delay="2000"/>
                                  </p:stCondLst>
                                  <p:childTnLst>
                                    <p:animMotion origin="layout" path="M -3.61111E-6 0 L 0.13681 -0.25648 " pathEditMode="relative" rAng="0" ptsTypes="AA">
                                      <p:cBhvr>
                                        <p:cTn id="47" dur="5000" fill="hold"/>
                                        <p:tgtEl>
                                          <p:spTgt spid="17"/>
                                        </p:tgtEl>
                                        <p:attrNameLst>
                                          <p:attrName>ppt_x</p:attrName>
                                          <p:attrName>ppt_y</p:attrName>
                                        </p:attrNameLst>
                                      </p:cBhvr>
                                      <p:rCtr x="6800" y="-12800"/>
                                    </p:animMotion>
                                  </p:childTnLst>
                                </p:cTn>
                              </p:par>
                              <p:par>
                                <p:cTn id="48" presetID="42" presetClass="path" presetSubtype="0" accel="50000" decel="50000" fill="hold" nodeType="withEffect">
                                  <p:stCondLst>
                                    <p:cond delay="2000"/>
                                  </p:stCondLst>
                                  <p:childTnLst>
                                    <p:animMotion origin="layout" path="M -3.61111E-6 -3.33333E-6 L 0.04236 0.26574 " pathEditMode="relative" rAng="0" ptsTypes="AA">
                                      <p:cBhvr>
                                        <p:cTn id="49" dur="5000" fill="hold"/>
                                        <p:tgtEl>
                                          <p:spTgt spid="18"/>
                                        </p:tgtEl>
                                        <p:attrNameLst>
                                          <p:attrName>ppt_x</p:attrName>
                                          <p:attrName>ppt_y</p:attrName>
                                        </p:attrNameLst>
                                      </p:cBhvr>
                                      <p:rCtr x="2100" y="13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36" grpId="0" animBg="1"/>
      <p:bldP spid="46137" grpId="0" animBg="1"/>
      <p:bldP spid="46138" grpId="0" animBg="1"/>
      <p:bldP spid="46140" grpId="0" animBg="1"/>
      <p:bldP spid="132" grpId="0" animBg="1"/>
      <p:bldP spid="122" grpId="0" animBg="1"/>
      <p:bldP spid="123" grpId="0" animBg="1"/>
      <p:bldP spid="123" grpId="1" animBg="1"/>
      <p:bldP spid="124" grpId="0" animBg="1"/>
      <p:bldP spid="124" grpId="1" animBg="1"/>
      <p:bldP spid="125" grpId="0" animBg="1"/>
      <p:bldP spid="125" grpId="1"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flipH="1">
            <a:off x="203200" y="1736725"/>
            <a:ext cx="8788400" cy="3906838"/>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61443" name="Line 3"/>
          <p:cNvSpPr>
            <a:spLocks noChangeShapeType="1"/>
          </p:cNvSpPr>
          <p:nvPr/>
        </p:nvSpPr>
        <p:spPr bwMode="auto">
          <a:xfrm flipH="1">
            <a:off x="78486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4" name="Line 4"/>
          <p:cNvSpPr>
            <a:spLocks noChangeShapeType="1"/>
          </p:cNvSpPr>
          <p:nvPr/>
        </p:nvSpPr>
        <p:spPr bwMode="auto">
          <a:xfrm flipH="1">
            <a:off x="70866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5" name="Line 5"/>
          <p:cNvSpPr>
            <a:spLocks noChangeShapeType="1"/>
          </p:cNvSpPr>
          <p:nvPr/>
        </p:nvSpPr>
        <p:spPr bwMode="auto">
          <a:xfrm flipH="1">
            <a:off x="27686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6" name="Line 6"/>
          <p:cNvSpPr>
            <a:spLocks noChangeShapeType="1"/>
          </p:cNvSpPr>
          <p:nvPr/>
        </p:nvSpPr>
        <p:spPr bwMode="auto">
          <a:xfrm flipH="1">
            <a:off x="54102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27" name="Text Box 7"/>
          <p:cNvSpPr txBox="1">
            <a:spLocks noChangeArrowheads="1"/>
          </p:cNvSpPr>
          <p:nvPr/>
        </p:nvSpPr>
        <p:spPr bwMode="auto">
          <a:xfrm rot="5400000" flipH="1">
            <a:off x="7559676" y="1798637"/>
            <a:ext cx="1098550" cy="92075"/>
          </a:xfrm>
          <a:prstGeom prst="rect">
            <a:avLst/>
          </a:prstGeom>
          <a:noFill/>
          <a:ln w="9525">
            <a:noFill/>
            <a:miter lim="800000"/>
            <a:headEnd/>
            <a:tailEnd/>
          </a:ln>
          <a:effectLst/>
        </p:spPr>
        <p:txBody>
          <a:bodyPr rot="10800000" vert="eaVert" wrap="none">
            <a:spAutoFit/>
          </a:bodyPr>
          <a:lstStyle/>
          <a:p>
            <a:pPr algn="l">
              <a:defRPr/>
            </a:pPr>
            <a:endParaRPr lang="en-US" sz="6000" b="1" dirty="0">
              <a:solidFill>
                <a:srgbClr val="CC9900"/>
              </a:solidFill>
              <a:effectLst>
                <a:outerShdw blurRad="38100" dist="38100" dir="2700000" algn="tl">
                  <a:srgbClr val="000000"/>
                </a:outerShdw>
              </a:effectLst>
              <a:latin typeface="Eurostile" pitchFamily="34" charset="0"/>
            </a:endParaRPr>
          </a:p>
        </p:txBody>
      </p:sp>
      <p:sp>
        <p:nvSpPr>
          <p:cNvPr id="61448" name="Rectangle 8"/>
          <p:cNvSpPr>
            <a:spLocks noChangeAspect="1" noChangeArrowheads="1"/>
          </p:cNvSpPr>
          <p:nvPr/>
        </p:nvSpPr>
        <p:spPr bwMode="auto">
          <a:xfrm flipH="1">
            <a:off x="7788275" y="15827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49" name="Rectangle 9"/>
          <p:cNvSpPr>
            <a:spLocks noChangeAspect="1" noChangeArrowheads="1"/>
          </p:cNvSpPr>
          <p:nvPr/>
        </p:nvSpPr>
        <p:spPr bwMode="auto">
          <a:xfrm flipH="1">
            <a:off x="7788275" y="56435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50" name="Rectangle 10"/>
          <p:cNvSpPr>
            <a:spLocks noChangeAspect="1" noChangeArrowheads="1"/>
          </p:cNvSpPr>
          <p:nvPr/>
        </p:nvSpPr>
        <p:spPr bwMode="auto">
          <a:xfrm flipH="1">
            <a:off x="9007475" y="16081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51" name="Rectangle 11"/>
          <p:cNvSpPr>
            <a:spLocks noChangeAspect="1" noChangeArrowheads="1"/>
          </p:cNvSpPr>
          <p:nvPr/>
        </p:nvSpPr>
        <p:spPr bwMode="auto">
          <a:xfrm flipH="1">
            <a:off x="9007475" y="563086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 name="Group 12"/>
          <p:cNvGrpSpPr>
            <a:grpSpLocks/>
          </p:cNvGrpSpPr>
          <p:nvPr/>
        </p:nvGrpSpPr>
        <p:grpSpPr bwMode="auto">
          <a:xfrm>
            <a:off x="5175250" y="5827713"/>
            <a:ext cx="198438" cy="757237"/>
            <a:chOff x="3204" y="3720"/>
            <a:chExt cx="113" cy="420"/>
          </a:xfrm>
        </p:grpSpPr>
        <p:grpSp>
          <p:nvGrpSpPr>
            <p:cNvPr id="61565" name="Group 13"/>
            <p:cNvGrpSpPr>
              <a:grpSpLocks/>
            </p:cNvGrpSpPr>
            <p:nvPr/>
          </p:nvGrpSpPr>
          <p:grpSpPr bwMode="auto">
            <a:xfrm>
              <a:off x="3204" y="3720"/>
              <a:ext cx="113" cy="420"/>
              <a:chOff x="3204" y="3708"/>
              <a:chExt cx="113" cy="420"/>
            </a:xfrm>
          </p:grpSpPr>
          <p:sp>
            <p:nvSpPr>
              <p:cNvPr id="61570" name="AutoShape 14"/>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71" name="Oval 15"/>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566" name="Line 16"/>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7" name="Line 17"/>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8" name="Line 18"/>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9" name="Oval 19"/>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 name="Group 20"/>
          <p:cNvGrpSpPr>
            <a:grpSpLocks/>
          </p:cNvGrpSpPr>
          <p:nvPr/>
        </p:nvGrpSpPr>
        <p:grpSpPr bwMode="auto">
          <a:xfrm>
            <a:off x="3883025" y="5829300"/>
            <a:ext cx="268288" cy="631825"/>
            <a:chOff x="2930" y="3756"/>
            <a:chExt cx="169" cy="398"/>
          </a:xfrm>
        </p:grpSpPr>
        <p:sp>
          <p:nvSpPr>
            <p:cNvPr id="61562" name="Rectangle 21"/>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63" name="Text Box 22"/>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61564" name="Line 23"/>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24"/>
          <p:cNvGrpSpPr>
            <a:grpSpLocks/>
          </p:cNvGrpSpPr>
          <p:nvPr/>
        </p:nvGrpSpPr>
        <p:grpSpPr bwMode="auto">
          <a:xfrm>
            <a:off x="3395663" y="5832475"/>
            <a:ext cx="198437" cy="804863"/>
            <a:chOff x="3204" y="3720"/>
            <a:chExt cx="113" cy="420"/>
          </a:xfrm>
        </p:grpSpPr>
        <p:grpSp>
          <p:nvGrpSpPr>
            <p:cNvPr id="61555" name="Group 25"/>
            <p:cNvGrpSpPr>
              <a:grpSpLocks/>
            </p:cNvGrpSpPr>
            <p:nvPr/>
          </p:nvGrpSpPr>
          <p:grpSpPr bwMode="auto">
            <a:xfrm>
              <a:off x="3204" y="3720"/>
              <a:ext cx="113" cy="420"/>
              <a:chOff x="3204" y="3708"/>
              <a:chExt cx="113" cy="420"/>
            </a:xfrm>
          </p:grpSpPr>
          <p:sp>
            <p:nvSpPr>
              <p:cNvPr id="61560" name="AutoShape 2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61" name="Oval 2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556" name="Line 2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7" name="Line 2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8" name="Line 3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9" name="Oval 3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56" name="Line 33"/>
          <p:cNvSpPr>
            <a:spLocks noChangeShapeType="1"/>
          </p:cNvSpPr>
          <p:nvPr/>
        </p:nvSpPr>
        <p:spPr bwMode="auto">
          <a:xfrm flipH="1">
            <a:off x="4495800" y="17367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7" name="Line 34"/>
          <p:cNvSpPr>
            <a:spLocks noChangeShapeType="1"/>
          </p:cNvSpPr>
          <p:nvPr/>
        </p:nvSpPr>
        <p:spPr bwMode="auto">
          <a:xfrm flipH="1">
            <a:off x="3632200" y="17494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55" name="Text Box 35"/>
          <p:cNvSpPr txBox="1">
            <a:spLocks noChangeArrowheads="1"/>
          </p:cNvSpPr>
          <p:nvPr/>
        </p:nvSpPr>
        <p:spPr bwMode="auto">
          <a:xfrm>
            <a:off x="6683375" y="472122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84356" name="Text Box 36"/>
          <p:cNvSpPr txBox="1">
            <a:spLocks noChangeArrowheads="1"/>
          </p:cNvSpPr>
          <p:nvPr/>
        </p:nvSpPr>
        <p:spPr bwMode="auto">
          <a:xfrm flipV="1">
            <a:off x="7254875" y="476885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4357" name="Text Box 37"/>
          <p:cNvSpPr txBox="1">
            <a:spLocks noChangeArrowheads="1"/>
          </p:cNvSpPr>
          <p:nvPr/>
        </p:nvSpPr>
        <p:spPr bwMode="auto">
          <a:xfrm>
            <a:off x="5006975" y="474662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184358" name="Text Box 38"/>
          <p:cNvSpPr txBox="1">
            <a:spLocks noChangeArrowheads="1"/>
          </p:cNvSpPr>
          <p:nvPr/>
        </p:nvSpPr>
        <p:spPr bwMode="auto">
          <a:xfrm flipV="1">
            <a:off x="5591175" y="478155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4359" name="Text Box 39"/>
          <p:cNvSpPr txBox="1">
            <a:spLocks noChangeArrowheads="1"/>
          </p:cNvSpPr>
          <p:nvPr/>
        </p:nvSpPr>
        <p:spPr bwMode="auto">
          <a:xfrm>
            <a:off x="3228975" y="475932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84360" name="Text Box 40"/>
          <p:cNvSpPr txBox="1">
            <a:spLocks noChangeArrowheads="1"/>
          </p:cNvSpPr>
          <p:nvPr/>
        </p:nvSpPr>
        <p:spPr bwMode="auto">
          <a:xfrm flipV="1">
            <a:off x="3813175" y="478155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7" name="Group 41"/>
          <p:cNvGrpSpPr>
            <a:grpSpLocks/>
          </p:cNvGrpSpPr>
          <p:nvPr/>
        </p:nvGrpSpPr>
        <p:grpSpPr bwMode="auto">
          <a:xfrm>
            <a:off x="2917825" y="4167188"/>
            <a:ext cx="442913" cy="471487"/>
            <a:chOff x="3150" y="3368"/>
            <a:chExt cx="279" cy="297"/>
          </a:xfrm>
        </p:grpSpPr>
        <p:sp>
          <p:nvSpPr>
            <p:cNvPr id="61553" name="Rectangle 42"/>
            <p:cNvSpPr>
              <a:spLocks noChangeArrowheads="1"/>
            </p:cNvSpPr>
            <p:nvPr/>
          </p:nvSpPr>
          <p:spPr bwMode="auto">
            <a:xfrm>
              <a:off x="3150" y="338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54" name="Text Box 43"/>
            <p:cNvSpPr txBox="1">
              <a:spLocks noChangeArrowheads="1"/>
            </p:cNvSpPr>
            <p:nvPr/>
          </p:nvSpPr>
          <p:spPr bwMode="auto">
            <a:xfrm>
              <a:off x="3163" y="3368"/>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61465" name="Group 44"/>
          <p:cNvGrpSpPr>
            <a:grpSpLocks/>
          </p:cNvGrpSpPr>
          <p:nvPr/>
        </p:nvGrpSpPr>
        <p:grpSpPr bwMode="auto">
          <a:xfrm>
            <a:off x="3581400" y="3924300"/>
            <a:ext cx="387350" cy="228600"/>
            <a:chOff x="4240" y="2392"/>
            <a:chExt cx="244" cy="144"/>
          </a:xfrm>
        </p:grpSpPr>
        <p:sp>
          <p:nvSpPr>
            <p:cNvPr id="61547" name="AutoShape 45"/>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8" name="Line 46"/>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9" name="Line 47"/>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0" name="Line 48"/>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1" name="Line 49"/>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2" name="Line 50"/>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51"/>
          <p:cNvGrpSpPr>
            <a:grpSpLocks/>
          </p:cNvGrpSpPr>
          <p:nvPr/>
        </p:nvGrpSpPr>
        <p:grpSpPr bwMode="auto">
          <a:xfrm>
            <a:off x="3095625" y="3644900"/>
            <a:ext cx="600075" cy="471487"/>
            <a:chOff x="589" y="2670"/>
            <a:chExt cx="378" cy="297"/>
          </a:xfrm>
        </p:grpSpPr>
        <p:sp>
          <p:nvSpPr>
            <p:cNvPr id="61545" name="Rectangle 52"/>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6" name="Text Box 53"/>
            <p:cNvSpPr txBox="1">
              <a:spLocks noChangeArrowheads="1"/>
            </p:cNvSpPr>
            <p:nvPr/>
          </p:nvSpPr>
          <p:spPr bwMode="auto">
            <a:xfrm>
              <a:off x="589" y="2670"/>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grpSp>
        <p:nvGrpSpPr>
          <p:cNvPr id="10" name="Group 54"/>
          <p:cNvGrpSpPr>
            <a:grpSpLocks/>
          </p:cNvGrpSpPr>
          <p:nvPr/>
        </p:nvGrpSpPr>
        <p:grpSpPr bwMode="auto">
          <a:xfrm>
            <a:off x="3348038" y="5834063"/>
            <a:ext cx="268287" cy="565150"/>
            <a:chOff x="2110" y="3606"/>
            <a:chExt cx="169" cy="356"/>
          </a:xfrm>
        </p:grpSpPr>
        <p:sp>
          <p:nvSpPr>
            <p:cNvPr id="61542" name="Rectangle 55"/>
            <p:cNvSpPr>
              <a:spLocks noChangeArrowheads="1"/>
            </p:cNvSpPr>
            <p:nvPr/>
          </p:nvSpPr>
          <p:spPr bwMode="auto">
            <a:xfrm>
              <a:off x="2147" y="3816"/>
              <a:ext cx="99" cy="116"/>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3" name="Text Box 56"/>
            <p:cNvSpPr txBox="1">
              <a:spLocks noChangeArrowheads="1"/>
            </p:cNvSpPr>
            <p:nvPr/>
          </p:nvSpPr>
          <p:spPr bwMode="auto">
            <a:xfrm flipV="1">
              <a:off x="2110" y="3789"/>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61544" name="Line 57"/>
            <p:cNvSpPr>
              <a:spLocks noChangeShapeType="1"/>
            </p:cNvSpPr>
            <p:nvPr/>
          </p:nvSpPr>
          <p:spPr bwMode="auto">
            <a:xfrm flipH="1">
              <a:off x="2198" y="3606"/>
              <a:ext cx="7" cy="20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184378" name="Picture 58" descr="102818">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25" y="3622675"/>
            <a:ext cx="630238"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59"/>
          <p:cNvGrpSpPr>
            <a:grpSpLocks/>
          </p:cNvGrpSpPr>
          <p:nvPr/>
        </p:nvGrpSpPr>
        <p:grpSpPr bwMode="auto">
          <a:xfrm>
            <a:off x="5162550" y="4106863"/>
            <a:ext cx="179388" cy="666750"/>
            <a:chOff x="3204" y="3720"/>
            <a:chExt cx="113" cy="420"/>
          </a:xfrm>
        </p:grpSpPr>
        <p:grpSp>
          <p:nvGrpSpPr>
            <p:cNvPr id="61535" name="Group 60"/>
            <p:cNvGrpSpPr>
              <a:grpSpLocks/>
            </p:cNvGrpSpPr>
            <p:nvPr/>
          </p:nvGrpSpPr>
          <p:grpSpPr bwMode="auto">
            <a:xfrm>
              <a:off x="3204" y="3720"/>
              <a:ext cx="113" cy="420"/>
              <a:chOff x="3204" y="3708"/>
              <a:chExt cx="113" cy="420"/>
            </a:xfrm>
          </p:grpSpPr>
          <p:sp>
            <p:nvSpPr>
              <p:cNvPr id="61540" name="AutoShape 61"/>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41" name="Oval 62"/>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536" name="Line 63"/>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7" name="Line 64"/>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8" name="Line 65"/>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9" name="Oval 66"/>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3" name="Group 67"/>
          <p:cNvGrpSpPr>
            <a:grpSpLocks/>
          </p:cNvGrpSpPr>
          <p:nvPr/>
        </p:nvGrpSpPr>
        <p:grpSpPr bwMode="auto">
          <a:xfrm>
            <a:off x="3382963" y="4111625"/>
            <a:ext cx="179387" cy="666750"/>
            <a:chOff x="3204" y="3720"/>
            <a:chExt cx="113" cy="420"/>
          </a:xfrm>
        </p:grpSpPr>
        <p:grpSp>
          <p:nvGrpSpPr>
            <p:cNvPr id="61528" name="Group 68"/>
            <p:cNvGrpSpPr>
              <a:grpSpLocks/>
            </p:cNvGrpSpPr>
            <p:nvPr/>
          </p:nvGrpSpPr>
          <p:grpSpPr bwMode="auto">
            <a:xfrm>
              <a:off x="3204" y="3720"/>
              <a:ext cx="113" cy="420"/>
              <a:chOff x="3204" y="3708"/>
              <a:chExt cx="113" cy="420"/>
            </a:xfrm>
          </p:grpSpPr>
          <p:sp>
            <p:nvSpPr>
              <p:cNvPr id="61533" name="AutoShape 69"/>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34" name="Oval 70"/>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529" name="Line 71"/>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0" name="Line 72"/>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1" name="Line 73"/>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2" name="Oval 74"/>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pic>
        <p:nvPicPr>
          <p:cNvPr id="184395" name="Picture 75" descr="Pictur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1813" y="4146550"/>
            <a:ext cx="43021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6" name="Line 76"/>
          <p:cNvSpPr>
            <a:spLocks noChangeShapeType="1"/>
          </p:cNvSpPr>
          <p:nvPr/>
        </p:nvSpPr>
        <p:spPr bwMode="auto">
          <a:xfrm flipV="1">
            <a:off x="3479800" y="4113213"/>
            <a:ext cx="1774825" cy="127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473" name="Line 77"/>
          <p:cNvSpPr>
            <a:spLocks noChangeShapeType="1"/>
          </p:cNvSpPr>
          <p:nvPr/>
        </p:nvSpPr>
        <p:spPr bwMode="auto">
          <a:xfrm flipH="1">
            <a:off x="6237288" y="1738313"/>
            <a:ext cx="0" cy="3906837"/>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4" name="Line 78"/>
          <p:cNvSpPr>
            <a:spLocks noChangeShapeType="1"/>
          </p:cNvSpPr>
          <p:nvPr/>
        </p:nvSpPr>
        <p:spPr bwMode="auto">
          <a:xfrm flipH="1">
            <a:off x="1905000" y="17494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5" name="Line 79"/>
          <p:cNvSpPr>
            <a:spLocks noChangeShapeType="1"/>
          </p:cNvSpPr>
          <p:nvPr/>
        </p:nvSpPr>
        <p:spPr bwMode="auto">
          <a:xfrm flipH="1">
            <a:off x="1028700" y="1749425"/>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00" name="Text Box 80"/>
          <p:cNvSpPr txBox="1">
            <a:spLocks noChangeArrowheads="1"/>
          </p:cNvSpPr>
          <p:nvPr/>
        </p:nvSpPr>
        <p:spPr bwMode="auto">
          <a:xfrm>
            <a:off x="1503363" y="473551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84401" name="Text Box 81"/>
          <p:cNvSpPr txBox="1">
            <a:spLocks noChangeArrowheads="1"/>
          </p:cNvSpPr>
          <p:nvPr/>
        </p:nvSpPr>
        <p:spPr bwMode="auto">
          <a:xfrm flipV="1">
            <a:off x="2087563" y="4757738"/>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15" name="Group 82"/>
          <p:cNvGrpSpPr>
            <a:grpSpLocks/>
          </p:cNvGrpSpPr>
          <p:nvPr/>
        </p:nvGrpSpPr>
        <p:grpSpPr bwMode="auto">
          <a:xfrm>
            <a:off x="0" y="1570038"/>
            <a:ext cx="612775" cy="457200"/>
            <a:chOff x="2359" y="3560"/>
            <a:chExt cx="386" cy="288"/>
          </a:xfrm>
        </p:grpSpPr>
        <p:sp>
          <p:nvSpPr>
            <p:cNvPr id="61526" name="Rectangle 8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7" name="Text Box 8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16" name="Group 85"/>
          <p:cNvGrpSpPr>
            <a:grpSpLocks/>
          </p:cNvGrpSpPr>
          <p:nvPr/>
        </p:nvGrpSpPr>
        <p:grpSpPr bwMode="auto">
          <a:xfrm>
            <a:off x="0" y="5430838"/>
            <a:ext cx="612775" cy="457200"/>
            <a:chOff x="2359" y="3560"/>
            <a:chExt cx="386" cy="288"/>
          </a:xfrm>
        </p:grpSpPr>
        <p:sp>
          <p:nvSpPr>
            <p:cNvPr id="61524" name="Rectangle 8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5" name="Text Box 8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17" name="Group 88"/>
          <p:cNvGrpSpPr>
            <a:grpSpLocks/>
          </p:cNvGrpSpPr>
          <p:nvPr/>
        </p:nvGrpSpPr>
        <p:grpSpPr bwMode="auto">
          <a:xfrm>
            <a:off x="4189413" y="5857875"/>
            <a:ext cx="612775" cy="457200"/>
            <a:chOff x="2359" y="3560"/>
            <a:chExt cx="386" cy="288"/>
          </a:xfrm>
        </p:grpSpPr>
        <p:sp>
          <p:nvSpPr>
            <p:cNvPr id="61522" name="Rectangle 8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3" name="Text Box 9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8" name="Group 91"/>
          <p:cNvGrpSpPr>
            <a:grpSpLocks/>
          </p:cNvGrpSpPr>
          <p:nvPr/>
        </p:nvGrpSpPr>
        <p:grpSpPr bwMode="auto">
          <a:xfrm>
            <a:off x="4267200" y="4556125"/>
            <a:ext cx="612775" cy="457200"/>
            <a:chOff x="2359" y="3560"/>
            <a:chExt cx="386" cy="288"/>
          </a:xfrm>
        </p:grpSpPr>
        <p:sp>
          <p:nvSpPr>
            <p:cNvPr id="61520" name="Rectangle 9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21" name="Text Box 9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19" name="Group 94"/>
          <p:cNvGrpSpPr>
            <a:grpSpLocks/>
          </p:cNvGrpSpPr>
          <p:nvPr/>
        </p:nvGrpSpPr>
        <p:grpSpPr bwMode="auto">
          <a:xfrm>
            <a:off x="3782219" y="3462871"/>
            <a:ext cx="442912" cy="471488"/>
            <a:chOff x="3796" y="2871"/>
            <a:chExt cx="279" cy="297"/>
          </a:xfrm>
        </p:grpSpPr>
        <p:sp>
          <p:nvSpPr>
            <p:cNvPr id="61518" name="Rectangle 95"/>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19" name="Text Box 96"/>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R</a:t>
              </a:r>
            </a:p>
          </p:txBody>
        </p:sp>
      </p:grpSp>
      <p:sp>
        <p:nvSpPr>
          <p:cNvPr id="184417" name="Line 97"/>
          <p:cNvSpPr>
            <a:spLocks noChangeShapeType="1"/>
          </p:cNvSpPr>
          <p:nvPr/>
        </p:nvSpPr>
        <p:spPr bwMode="auto">
          <a:xfrm>
            <a:off x="525463" y="5710238"/>
            <a:ext cx="2371725" cy="404812"/>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184418" name="Line 98"/>
          <p:cNvSpPr>
            <a:spLocks noChangeShapeType="1"/>
          </p:cNvSpPr>
          <p:nvPr/>
        </p:nvSpPr>
        <p:spPr bwMode="auto">
          <a:xfrm>
            <a:off x="530225" y="1851025"/>
            <a:ext cx="2074863" cy="1431925"/>
          </a:xfrm>
          <a:prstGeom prst="line">
            <a:avLst/>
          </a:prstGeom>
          <a:noFill/>
          <a:ln w="38100">
            <a:solidFill>
              <a:srgbClr val="FF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pic>
        <p:nvPicPr>
          <p:cNvPr id="184419" name="Picture 99" descr="PoliceBadg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74838" y="3192463"/>
            <a:ext cx="4476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0" name="Picture 100" descr="Picture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4500" y="5426075"/>
            <a:ext cx="430213"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Group 101"/>
          <p:cNvGrpSpPr>
            <a:grpSpLocks noChangeAspect="1"/>
          </p:cNvGrpSpPr>
          <p:nvPr/>
        </p:nvGrpSpPr>
        <p:grpSpPr bwMode="auto">
          <a:xfrm>
            <a:off x="2740025" y="3271838"/>
            <a:ext cx="357188" cy="211137"/>
            <a:chOff x="4240" y="2392"/>
            <a:chExt cx="244" cy="144"/>
          </a:xfrm>
        </p:grpSpPr>
        <p:sp>
          <p:nvSpPr>
            <p:cNvPr id="61512" name="AutoShape 102"/>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13" name="Line 103"/>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4" name="Line 104"/>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5" name="Line 105"/>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6" name="Line 106"/>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7" name="Line 107"/>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 name="Group 108"/>
          <p:cNvGrpSpPr>
            <a:grpSpLocks/>
          </p:cNvGrpSpPr>
          <p:nvPr/>
        </p:nvGrpSpPr>
        <p:grpSpPr bwMode="auto">
          <a:xfrm>
            <a:off x="2279650" y="3313113"/>
            <a:ext cx="612775" cy="457200"/>
            <a:chOff x="2359" y="3560"/>
            <a:chExt cx="386" cy="288"/>
          </a:xfrm>
        </p:grpSpPr>
        <p:sp>
          <p:nvSpPr>
            <p:cNvPr id="61510" name="Rectangle 10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11" name="Text Box 11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sp>
        <p:nvSpPr>
          <p:cNvPr id="184432" name="Line 112"/>
          <p:cNvSpPr>
            <a:spLocks noChangeShapeType="1"/>
          </p:cNvSpPr>
          <p:nvPr/>
        </p:nvSpPr>
        <p:spPr bwMode="auto">
          <a:xfrm flipV="1">
            <a:off x="3492500" y="5824538"/>
            <a:ext cx="1789113" cy="127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 name="Group 113"/>
          <p:cNvGrpSpPr>
            <a:grpSpLocks noChangeAspect="1"/>
          </p:cNvGrpSpPr>
          <p:nvPr/>
        </p:nvGrpSpPr>
        <p:grpSpPr bwMode="auto">
          <a:xfrm>
            <a:off x="2611438" y="6197600"/>
            <a:ext cx="357187" cy="211138"/>
            <a:chOff x="4240" y="2392"/>
            <a:chExt cx="244" cy="144"/>
          </a:xfrm>
        </p:grpSpPr>
        <p:sp>
          <p:nvSpPr>
            <p:cNvPr id="61504" name="AutoShape 114"/>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05" name="Line 115"/>
            <p:cNvSpPr>
              <a:spLocks noChangeAspect="1"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6" name="Line 116"/>
            <p:cNvSpPr>
              <a:spLocks noChangeAspect="1"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7" name="Line 117"/>
            <p:cNvSpPr>
              <a:spLocks noChangeAspect="1"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8" name="Line 118"/>
            <p:cNvSpPr>
              <a:spLocks noChangeAspect="1"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9" name="Line 119"/>
            <p:cNvSpPr>
              <a:spLocks noChangeAspect="1"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3" name="Group 120"/>
          <p:cNvGrpSpPr>
            <a:grpSpLocks/>
          </p:cNvGrpSpPr>
          <p:nvPr/>
        </p:nvGrpSpPr>
        <p:grpSpPr bwMode="auto">
          <a:xfrm>
            <a:off x="2838450" y="5969000"/>
            <a:ext cx="612775" cy="457200"/>
            <a:chOff x="2359" y="3560"/>
            <a:chExt cx="386" cy="288"/>
          </a:xfrm>
        </p:grpSpPr>
        <p:sp>
          <p:nvSpPr>
            <p:cNvPr id="61502" name="Rectangle 121"/>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03" name="Text Box 122"/>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61492" name="Rectangle 123"/>
          <p:cNvSpPr>
            <a:spLocks noChangeArrowheads="1"/>
          </p:cNvSpPr>
          <p:nvPr/>
        </p:nvSpPr>
        <p:spPr bwMode="auto">
          <a:xfrm rot="-5400000">
            <a:off x="822326" y="415925"/>
            <a:ext cx="444500" cy="1749425"/>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4444" name="Text Box 124"/>
          <p:cNvSpPr txBox="1">
            <a:spLocks noChangeArrowheads="1"/>
          </p:cNvSpPr>
          <p:nvPr/>
        </p:nvSpPr>
        <p:spPr bwMode="auto">
          <a:xfrm>
            <a:off x="395288" y="1098550"/>
            <a:ext cx="122555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grpSp>
        <p:nvGrpSpPr>
          <p:cNvPr id="24" name="Group 126"/>
          <p:cNvGrpSpPr>
            <a:grpSpLocks/>
          </p:cNvGrpSpPr>
          <p:nvPr/>
        </p:nvGrpSpPr>
        <p:grpSpPr bwMode="auto">
          <a:xfrm>
            <a:off x="4492625" y="3154363"/>
            <a:ext cx="695325" cy="471487"/>
            <a:chOff x="598" y="1763"/>
            <a:chExt cx="438" cy="297"/>
          </a:xfrm>
        </p:grpSpPr>
        <p:sp>
          <p:nvSpPr>
            <p:cNvPr id="61500" name="Rectangle 127"/>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501" name="Text Box 128"/>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sp>
        <p:nvSpPr>
          <p:cNvPr id="184449" name="Text Box 129"/>
          <p:cNvSpPr txBox="1">
            <a:spLocks noChangeArrowheads="1"/>
          </p:cNvSpPr>
          <p:nvPr/>
        </p:nvSpPr>
        <p:spPr bwMode="auto">
          <a:xfrm>
            <a:off x="1089025" y="1958975"/>
            <a:ext cx="2716213" cy="11906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Field Judge </a:t>
            </a:r>
          </a:p>
          <a:p>
            <a:pPr algn="ctr" eaLnBrk="1" hangingPunct="1"/>
            <a:r>
              <a:rPr lang="en-US" altLang="en-US"/>
              <a:t>Clears Players Away</a:t>
            </a:r>
          </a:p>
          <a:p>
            <a:pPr algn="ctr" eaLnBrk="1" hangingPunct="1"/>
            <a:r>
              <a:rPr lang="en-US" altLang="en-US"/>
              <a:t>And Secures A New Ball </a:t>
            </a:r>
          </a:p>
          <a:p>
            <a:pPr algn="ctr" eaLnBrk="1" hangingPunct="1"/>
            <a:r>
              <a:rPr lang="en-US" altLang="en-US"/>
              <a:t>If Appropriate</a:t>
            </a:r>
          </a:p>
        </p:txBody>
      </p:sp>
      <p:sp>
        <p:nvSpPr>
          <p:cNvPr id="184450" name="Text Box 130"/>
          <p:cNvSpPr txBox="1">
            <a:spLocks noChangeArrowheads="1"/>
          </p:cNvSpPr>
          <p:nvPr/>
        </p:nvSpPr>
        <p:spPr bwMode="auto">
          <a:xfrm>
            <a:off x="998538" y="5797550"/>
            <a:ext cx="171926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solidFill>
                  <a:schemeClr val="bg1"/>
                </a:solidFill>
              </a:rPr>
              <a:t>Side Judge </a:t>
            </a:r>
          </a:p>
          <a:p>
            <a:pPr algn="ctr" eaLnBrk="1" hangingPunct="1"/>
            <a:r>
              <a:rPr lang="en-US" altLang="en-US">
                <a:solidFill>
                  <a:schemeClr val="bg1"/>
                </a:solidFill>
              </a:rPr>
              <a:t>Takes Charge </a:t>
            </a:r>
          </a:p>
          <a:p>
            <a:pPr algn="ctr" eaLnBrk="1" hangingPunct="1"/>
            <a:r>
              <a:rPr lang="en-US" altLang="en-US">
                <a:solidFill>
                  <a:schemeClr val="bg1"/>
                </a:solidFill>
              </a:rPr>
              <a:t>Of The Box </a:t>
            </a:r>
          </a:p>
        </p:txBody>
      </p:sp>
      <p:sp>
        <p:nvSpPr>
          <p:cNvPr id="184451" name="Text Box 131"/>
          <p:cNvSpPr txBox="1">
            <a:spLocks noChangeArrowheads="1"/>
          </p:cNvSpPr>
          <p:nvPr/>
        </p:nvSpPr>
        <p:spPr bwMode="auto">
          <a:xfrm>
            <a:off x="5002213" y="2851150"/>
            <a:ext cx="2824162" cy="1200150"/>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The Mechanics </a:t>
            </a:r>
          </a:p>
          <a:p>
            <a:pPr algn="ctr" eaLnBrk="1" hangingPunct="1"/>
            <a:r>
              <a:rPr lang="en-US" altLang="en-US"/>
              <a:t>Of The Remaining Officials Are Exactly As In A NFHS 5 Person Crew </a:t>
            </a:r>
          </a:p>
        </p:txBody>
      </p:sp>
      <p:pic>
        <p:nvPicPr>
          <p:cNvPr id="61499" name="Picture 131" descr="Image result for transparent fhsaa logo"/>
          <p:cNvPicPr>
            <a:picLocks noChangeAspect="1" noChangeArrowheads="1"/>
          </p:cNvPicPr>
          <p:nvPr/>
        </p:nvPicPr>
        <p:blipFill>
          <a:blip r:embed="rId9">
            <a:lum bright="-26000"/>
            <a:extLst>
              <a:ext uri="{28A0092B-C50C-407E-A947-70E740481C1C}">
                <a14:useLocalDpi xmlns:a14="http://schemas.microsoft.com/office/drawing/2010/main" val="0"/>
              </a:ext>
            </a:extLst>
          </a:blip>
          <a:srcRect/>
          <a:stretch>
            <a:fillRect/>
          </a:stretch>
        </p:blipFill>
        <p:spPr bwMode="auto">
          <a:xfrm>
            <a:off x="7896225" y="2079625"/>
            <a:ext cx="1112838"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AE7337AC-93D9-4E67-22D5-D7BC489C1D3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Measurement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417"/>
                                        </p:tgtEl>
                                        <p:attrNameLst>
                                          <p:attrName>style.visibility</p:attrName>
                                        </p:attrNameLst>
                                      </p:cBhvr>
                                      <p:to>
                                        <p:strVal val="visible"/>
                                      </p:to>
                                    </p:set>
                                    <p:animEffect transition="in" filter="dissolve">
                                      <p:cBhvr>
                                        <p:cTn id="7" dur="500"/>
                                        <p:tgtEl>
                                          <p:spTgt spid="184417"/>
                                        </p:tgtEl>
                                      </p:cBhvr>
                                    </p:animEffect>
                                  </p:childTnLst>
                                </p:cTn>
                              </p:par>
                            </p:childTnLst>
                          </p:cTn>
                        </p:par>
                        <p:par>
                          <p:cTn id="8" fill="hold" nodeType="afterGroup">
                            <p:stCondLst>
                              <p:cond delay="500"/>
                            </p:stCondLst>
                            <p:childTnLst>
                              <p:par>
                                <p:cTn id="9" presetID="9" presetClass="exit" presetSubtype="0" fill="hold" nodeType="afterEffect">
                                  <p:stCondLst>
                                    <p:cond delay="2000"/>
                                  </p:stCondLst>
                                  <p:childTnLst>
                                    <p:animEffect transition="out" filter="dissolve">
                                      <p:cBhvr>
                                        <p:cTn id="10" dur="500"/>
                                        <p:tgtEl>
                                          <p:spTgt spid="16"/>
                                        </p:tgtEl>
                                      </p:cBhvr>
                                    </p:animEffect>
                                    <p:set>
                                      <p:cBhvr>
                                        <p:cTn id="11" dur="1" fill="hold">
                                          <p:stCondLst>
                                            <p:cond delay="499"/>
                                          </p:stCondLst>
                                        </p:cTn>
                                        <p:tgtEl>
                                          <p:spTgt spid="16"/>
                                        </p:tgtEl>
                                        <p:attrNameLst>
                                          <p:attrName>style.visibility</p:attrName>
                                        </p:attrNameLst>
                                      </p:cBhvr>
                                      <p:to>
                                        <p:strVal val="hidden"/>
                                      </p:to>
                                    </p:set>
                                  </p:childTnLst>
                                </p:cTn>
                              </p:par>
                            </p:childTnLst>
                          </p:cTn>
                        </p:par>
                        <p:par>
                          <p:cTn id="12" fill="hold" nodeType="afterGroup">
                            <p:stCondLst>
                              <p:cond delay="3000"/>
                            </p:stCondLst>
                            <p:childTnLst>
                              <p:par>
                                <p:cTn id="13" presetID="9"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par>
                                <p:cTn id="16" presetID="1"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par>
                          <p:cTn id="18" fill="hold" nodeType="afterGroup">
                            <p:stCondLst>
                              <p:cond delay="3500"/>
                            </p:stCondLst>
                            <p:childTnLst>
                              <p:par>
                                <p:cTn id="19" presetID="10" presetClass="exit" presetSubtype="0" fill="hold" grpId="1" nodeType="afterEffect">
                                  <p:stCondLst>
                                    <p:cond delay="1000"/>
                                  </p:stCondLst>
                                  <p:childTnLst>
                                    <p:animEffect transition="out" filter="fade">
                                      <p:cBhvr>
                                        <p:cTn id="20" dur="2000"/>
                                        <p:tgtEl>
                                          <p:spTgt spid="184417"/>
                                        </p:tgtEl>
                                      </p:cBhvr>
                                    </p:animEffect>
                                    <p:set>
                                      <p:cBhvr>
                                        <p:cTn id="21" dur="1" fill="hold">
                                          <p:stCondLst>
                                            <p:cond delay="1999"/>
                                          </p:stCondLst>
                                        </p:cTn>
                                        <p:tgtEl>
                                          <p:spTgt spid="184417"/>
                                        </p:tgtEl>
                                        <p:attrNameLst>
                                          <p:attrName>style.visibility</p:attrName>
                                        </p:attrNameLst>
                                      </p:cBhvr>
                                      <p:to>
                                        <p:strVal val="hidden"/>
                                      </p:to>
                                    </p:set>
                                  </p:childTnLst>
                                </p:cTn>
                              </p:par>
                            </p:childTnLst>
                          </p:cTn>
                        </p:par>
                        <p:par>
                          <p:cTn id="22" fill="hold" nodeType="afterGroup">
                            <p:stCondLst>
                              <p:cond delay="6500"/>
                            </p:stCondLst>
                            <p:childTnLst>
                              <p:par>
                                <p:cTn id="23" presetID="9" presetClass="exit" presetSubtype="0" fill="hold" nodeType="afterEffect">
                                  <p:stCondLst>
                                    <p:cond delay="1000"/>
                                  </p:stCondLst>
                                  <p:childTnLst>
                                    <p:animEffect transition="out" filter="dissolve">
                                      <p:cBhvr>
                                        <p:cTn id="24" dur="1000"/>
                                        <p:tgtEl>
                                          <p:spTgt spid="4"/>
                                        </p:tgtEl>
                                      </p:cBhvr>
                                    </p:animEffect>
                                    <p:set>
                                      <p:cBhvr>
                                        <p:cTn id="25" dur="1" fill="hold">
                                          <p:stCondLst>
                                            <p:cond delay="999"/>
                                          </p:stCondLst>
                                        </p:cTn>
                                        <p:tgtEl>
                                          <p:spTgt spid="4"/>
                                        </p:tgtEl>
                                        <p:attrNameLst>
                                          <p:attrName>style.visibility</p:attrName>
                                        </p:attrNameLst>
                                      </p:cBhvr>
                                      <p:to>
                                        <p:strVal val="hidden"/>
                                      </p:to>
                                    </p:set>
                                  </p:childTnLst>
                                </p:cTn>
                              </p:par>
                            </p:childTnLst>
                          </p:cTn>
                        </p:par>
                        <p:par>
                          <p:cTn id="26" fill="hold" nodeType="afterGroup">
                            <p:stCondLst>
                              <p:cond delay="8500"/>
                            </p:stCondLst>
                            <p:childTnLst>
                              <p:par>
                                <p:cTn id="27" presetID="9"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1000"/>
                                        <p:tgtEl>
                                          <p:spTgt spid="10"/>
                                        </p:tgtEl>
                                      </p:cBhvr>
                                    </p:animEffect>
                                  </p:childTnLst>
                                </p:cTn>
                              </p:par>
                            </p:childTnLst>
                          </p:cTn>
                        </p:par>
                        <p:par>
                          <p:cTn id="30" fill="hold" nodeType="afterGroup">
                            <p:stCondLst>
                              <p:cond delay="9500"/>
                            </p:stCondLst>
                            <p:childTnLst>
                              <p:par>
                                <p:cTn id="31" presetID="10" presetClass="entr" presetSubtype="0" fill="hold" grpId="0" nodeType="afterEffect">
                                  <p:stCondLst>
                                    <p:cond delay="0"/>
                                  </p:stCondLst>
                                  <p:childTnLst>
                                    <p:set>
                                      <p:cBhvr>
                                        <p:cTn id="32" dur="1" fill="hold">
                                          <p:stCondLst>
                                            <p:cond delay="0"/>
                                          </p:stCondLst>
                                        </p:cTn>
                                        <p:tgtEl>
                                          <p:spTgt spid="184450"/>
                                        </p:tgtEl>
                                        <p:attrNameLst>
                                          <p:attrName>style.visibility</p:attrName>
                                        </p:attrNameLst>
                                      </p:cBhvr>
                                      <p:to>
                                        <p:strVal val="visible"/>
                                      </p:to>
                                    </p:set>
                                    <p:animEffect transition="in" filter="fade">
                                      <p:cBhvr>
                                        <p:cTn id="33" dur="2000"/>
                                        <p:tgtEl>
                                          <p:spTgt spid="18445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4418"/>
                                        </p:tgtEl>
                                        <p:attrNameLst>
                                          <p:attrName>style.visibility</p:attrName>
                                        </p:attrNameLst>
                                      </p:cBhvr>
                                      <p:to>
                                        <p:strVal val="visible"/>
                                      </p:to>
                                    </p:set>
                                    <p:animEffect transition="in" filter="dissolve">
                                      <p:cBhvr>
                                        <p:cTn id="38" dur="500"/>
                                        <p:tgtEl>
                                          <p:spTgt spid="184418"/>
                                        </p:tgtEl>
                                      </p:cBhvr>
                                    </p:animEffect>
                                  </p:childTnLst>
                                </p:cTn>
                              </p:par>
                            </p:childTnLst>
                          </p:cTn>
                        </p:par>
                        <p:par>
                          <p:cTn id="39" fill="hold" nodeType="afterGroup">
                            <p:stCondLst>
                              <p:cond delay="500"/>
                            </p:stCondLst>
                            <p:childTnLst>
                              <p:par>
                                <p:cTn id="40" presetID="9" presetClass="exit" presetSubtype="0" fill="hold" nodeType="afterEffect">
                                  <p:stCondLst>
                                    <p:cond delay="2000"/>
                                  </p:stCondLst>
                                  <p:childTnLst>
                                    <p:animEffect transition="out" filter="dissolve">
                                      <p:cBhvr>
                                        <p:cTn id="41" dur="500"/>
                                        <p:tgtEl>
                                          <p:spTgt spid="15"/>
                                        </p:tgtEl>
                                      </p:cBhvr>
                                    </p:animEffect>
                                    <p:set>
                                      <p:cBhvr>
                                        <p:cTn id="42" dur="1" fill="hold">
                                          <p:stCondLst>
                                            <p:cond delay="499"/>
                                          </p:stCondLst>
                                        </p:cTn>
                                        <p:tgtEl>
                                          <p:spTgt spid="15"/>
                                        </p:tgtEl>
                                        <p:attrNameLst>
                                          <p:attrName>style.visibility</p:attrName>
                                        </p:attrNameLst>
                                      </p:cBhvr>
                                      <p:to>
                                        <p:strVal val="hidden"/>
                                      </p:to>
                                    </p:set>
                                  </p:childTnLst>
                                </p:cTn>
                              </p:par>
                            </p:childTnLst>
                          </p:cTn>
                        </p:par>
                        <p:par>
                          <p:cTn id="43" fill="hold" nodeType="afterGroup">
                            <p:stCondLst>
                              <p:cond delay="3000"/>
                            </p:stCondLst>
                            <p:childTnLst>
                              <p:par>
                                <p:cTn id="44" presetID="9" presetClass="entr" presetSubtype="0" fill="hold" nodeType="afterEffect">
                                  <p:stCondLst>
                                    <p:cond delay="0"/>
                                  </p:stCondLst>
                                  <p:childTnLst>
                                    <p:set>
                                      <p:cBhvr>
                                        <p:cTn id="45" dur="1" fill="hold">
                                          <p:stCondLst>
                                            <p:cond delay="0"/>
                                          </p:stCondLst>
                                        </p:cTn>
                                        <p:tgtEl>
                                          <p:spTgt spid="184419"/>
                                        </p:tgtEl>
                                        <p:attrNameLst>
                                          <p:attrName>style.visibility</p:attrName>
                                        </p:attrNameLst>
                                      </p:cBhvr>
                                      <p:to>
                                        <p:strVal val="visible"/>
                                      </p:to>
                                    </p:set>
                                    <p:animEffect transition="in" filter="dissolve">
                                      <p:cBhvr>
                                        <p:cTn id="46" dur="500"/>
                                        <p:tgtEl>
                                          <p:spTgt spid="184419"/>
                                        </p:tgtEl>
                                      </p:cBhvr>
                                    </p:animEffect>
                                  </p:childTnLst>
                                </p:cTn>
                              </p:par>
                              <p:par>
                                <p:cTn id="47" presetID="9"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dissolve">
                                      <p:cBhvr>
                                        <p:cTn id="49" dur="500"/>
                                        <p:tgtEl>
                                          <p:spTgt spid="21"/>
                                        </p:tgtEl>
                                      </p:cBhvr>
                                    </p:animEffect>
                                  </p:childTnLst>
                                </p:cTn>
                              </p:par>
                              <p:par>
                                <p:cTn id="50" presetID="1" presetClass="entr" presetSubtype="0"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nodeType="afterGroup">
                            <p:stCondLst>
                              <p:cond delay="3500"/>
                            </p:stCondLst>
                            <p:childTnLst>
                              <p:par>
                                <p:cTn id="53" presetID="10" presetClass="exit" presetSubtype="0" fill="hold" grpId="1" nodeType="afterEffect">
                                  <p:stCondLst>
                                    <p:cond delay="1000"/>
                                  </p:stCondLst>
                                  <p:childTnLst>
                                    <p:animEffect transition="out" filter="fade">
                                      <p:cBhvr>
                                        <p:cTn id="54" dur="2000"/>
                                        <p:tgtEl>
                                          <p:spTgt spid="184418"/>
                                        </p:tgtEl>
                                      </p:cBhvr>
                                    </p:animEffect>
                                    <p:set>
                                      <p:cBhvr>
                                        <p:cTn id="55" dur="1" fill="hold">
                                          <p:stCondLst>
                                            <p:cond delay="1999"/>
                                          </p:stCondLst>
                                        </p:cTn>
                                        <p:tgtEl>
                                          <p:spTgt spid="184418"/>
                                        </p:tgtEl>
                                        <p:attrNameLst>
                                          <p:attrName>style.visibility</p:attrName>
                                        </p:attrNameLst>
                                      </p:cBhvr>
                                      <p:to>
                                        <p:strVal val="hidden"/>
                                      </p:to>
                                    </p:set>
                                  </p:childTnLst>
                                </p:cTn>
                              </p:par>
                            </p:childTnLst>
                          </p:cTn>
                        </p:par>
                        <p:par>
                          <p:cTn id="56" fill="hold" nodeType="afterGroup">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184449"/>
                                        </p:tgtEl>
                                        <p:attrNameLst>
                                          <p:attrName>style.visibility</p:attrName>
                                        </p:attrNameLst>
                                      </p:cBhvr>
                                      <p:to>
                                        <p:strVal val="visible"/>
                                      </p:to>
                                    </p:set>
                                    <p:animEffect transition="in" filter="fade">
                                      <p:cBhvr>
                                        <p:cTn id="59" dur="2000"/>
                                        <p:tgtEl>
                                          <p:spTgt spid="18444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84451"/>
                                        </p:tgtEl>
                                        <p:attrNameLst>
                                          <p:attrName>style.visibility</p:attrName>
                                        </p:attrNameLst>
                                      </p:cBhvr>
                                      <p:to>
                                        <p:strVal val="visible"/>
                                      </p:to>
                                    </p:set>
                                    <p:animEffect transition="in" filter="fade">
                                      <p:cBhvr>
                                        <p:cTn id="64" dur="2000"/>
                                        <p:tgtEl>
                                          <p:spTgt spid="18445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dissolve">
                                      <p:cBhvr>
                                        <p:cTn id="69" dur="500"/>
                                        <p:tgtEl>
                                          <p:spTgt spid="9"/>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dissolve">
                                      <p:cBhvr>
                                        <p:cTn id="74" dur="500"/>
                                        <p:tgtEl>
                                          <p:spTgt spid="24"/>
                                        </p:tgtEl>
                                      </p:cBhvr>
                                    </p:animEffect>
                                  </p:childTnLst>
                                </p:cTn>
                              </p:par>
                              <p:par>
                                <p:cTn id="75" presetID="9" presetClass="entr" presetSubtype="0" fill="hold" nodeType="withEffect">
                                  <p:stCondLst>
                                    <p:cond delay="500"/>
                                  </p:stCondLst>
                                  <p:childTnLst>
                                    <p:set>
                                      <p:cBhvr>
                                        <p:cTn id="76" dur="1" fill="hold">
                                          <p:stCondLst>
                                            <p:cond delay="0"/>
                                          </p:stCondLst>
                                        </p:cTn>
                                        <p:tgtEl>
                                          <p:spTgt spid="184378"/>
                                        </p:tgtEl>
                                        <p:attrNameLst>
                                          <p:attrName>style.visibility</p:attrName>
                                        </p:attrNameLst>
                                      </p:cBhvr>
                                      <p:to>
                                        <p:strVal val="visible"/>
                                      </p:to>
                                    </p:set>
                                    <p:animEffect transition="in" filter="dissolve">
                                      <p:cBhvr>
                                        <p:cTn id="77" dur="1000"/>
                                        <p:tgtEl>
                                          <p:spTgt spid="18437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dissolve">
                                      <p:cBhvr>
                                        <p:cTn id="82" dur="500"/>
                                        <p:tgtEl>
                                          <p:spTgt spid="17"/>
                                        </p:tgtEl>
                                      </p:cBhvr>
                                    </p:animEffect>
                                  </p:childTnLst>
                                </p:cTn>
                              </p:par>
                              <p:par>
                                <p:cTn id="83" presetID="9" presetClass="entr" presetSubtype="0" fill="hold" nodeType="withEffect">
                                  <p:stCondLst>
                                    <p:cond delay="0"/>
                                  </p:stCondLst>
                                  <p:childTnLst>
                                    <p:set>
                                      <p:cBhvr>
                                        <p:cTn id="84" dur="1" fill="hold">
                                          <p:stCondLst>
                                            <p:cond delay="0"/>
                                          </p:stCondLst>
                                        </p:cTn>
                                        <p:tgtEl>
                                          <p:spTgt spid="184420"/>
                                        </p:tgtEl>
                                        <p:attrNameLst>
                                          <p:attrName>style.visibility</p:attrName>
                                        </p:attrNameLst>
                                      </p:cBhvr>
                                      <p:to>
                                        <p:strVal val="visible"/>
                                      </p:to>
                                    </p:set>
                                    <p:animEffect transition="in" filter="dissolve">
                                      <p:cBhvr>
                                        <p:cTn id="85" dur="500"/>
                                        <p:tgtEl>
                                          <p:spTgt spid="184420"/>
                                        </p:tgtEl>
                                      </p:cBhvr>
                                    </p:animEffect>
                                  </p:childTnLst>
                                </p:cTn>
                              </p:par>
                            </p:childTnLst>
                          </p:cTn>
                        </p:par>
                        <p:par>
                          <p:cTn id="86" fill="hold" nodeType="afterGroup">
                            <p:stCondLst>
                              <p:cond delay="500"/>
                            </p:stCondLst>
                            <p:childTnLst>
                              <p:par>
                                <p:cTn id="87" presetID="9" presetClass="exit" presetSubtype="0" fill="hold" nodeType="afterEffect">
                                  <p:stCondLst>
                                    <p:cond delay="2000"/>
                                  </p:stCondLst>
                                  <p:childTnLst>
                                    <p:animEffect transition="out" filter="dissolve">
                                      <p:cBhvr>
                                        <p:cTn id="88" dur="500"/>
                                        <p:tgtEl>
                                          <p:spTgt spid="5"/>
                                        </p:tgtEl>
                                      </p:cBhvr>
                                    </p:animEffect>
                                    <p:set>
                                      <p:cBhvr>
                                        <p:cTn id="89" dur="1" fill="hold">
                                          <p:stCondLst>
                                            <p:cond delay="499"/>
                                          </p:stCondLst>
                                        </p:cTn>
                                        <p:tgtEl>
                                          <p:spTgt spid="5"/>
                                        </p:tgtEl>
                                        <p:attrNameLst>
                                          <p:attrName>style.visibility</p:attrName>
                                        </p:attrNameLst>
                                      </p:cBhvr>
                                      <p:to>
                                        <p:strVal val="hidden"/>
                                      </p:to>
                                    </p:set>
                                  </p:childTnLst>
                                </p:cTn>
                              </p:par>
                              <p:par>
                                <p:cTn id="90" presetID="9" presetClass="exit" presetSubtype="0" fill="hold" nodeType="withEffect">
                                  <p:stCondLst>
                                    <p:cond delay="2000"/>
                                  </p:stCondLst>
                                  <p:childTnLst>
                                    <p:animEffect transition="out" filter="dissolve">
                                      <p:cBhvr>
                                        <p:cTn id="91" dur="500"/>
                                        <p:tgtEl>
                                          <p:spTgt spid="2"/>
                                        </p:tgtEl>
                                      </p:cBhvr>
                                    </p:animEffect>
                                    <p:set>
                                      <p:cBhvr>
                                        <p:cTn id="92" dur="1" fill="hold">
                                          <p:stCondLst>
                                            <p:cond delay="499"/>
                                          </p:stCondLst>
                                        </p:cTn>
                                        <p:tgtEl>
                                          <p:spTgt spid="2"/>
                                        </p:tgtEl>
                                        <p:attrNameLst>
                                          <p:attrName>style.visibility</p:attrName>
                                        </p:attrNameLst>
                                      </p:cBhvr>
                                      <p:to>
                                        <p:strVal val="hidden"/>
                                      </p:to>
                                    </p:set>
                                  </p:childTnLst>
                                </p:cTn>
                              </p:par>
                              <p:par>
                                <p:cTn id="93" presetID="9" presetClass="exit" presetSubtype="0" fill="hold" nodeType="withEffect">
                                  <p:stCondLst>
                                    <p:cond delay="2000"/>
                                  </p:stCondLst>
                                  <p:childTnLst>
                                    <p:animEffect transition="out" filter="dissolve">
                                      <p:cBhvr>
                                        <p:cTn id="94" dur="500"/>
                                        <p:tgtEl>
                                          <p:spTgt spid="17"/>
                                        </p:tgtEl>
                                      </p:cBhvr>
                                    </p:animEffect>
                                    <p:set>
                                      <p:cBhvr>
                                        <p:cTn id="95" dur="1" fill="hold">
                                          <p:stCondLst>
                                            <p:cond delay="499"/>
                                          </p:stCondLst>
                                        </p:cTn>
                                        <p:tgtEl>
                                          <p:spTgt spid="17"/>
                                        </p:tgtEl>
                                        <p:attrNameLst>
                                          <p:attrName>style.visibility</p:attrName>
                                        </p:attrNameLst>
                                      </p:cBhvr>
                                      <p:to>
                                        <p:strVal val="hidden"/>
                                      </p:to>
                                    </p:set>
                                  </p:childTnLst>
                                </p:cTn>
                              </p:par>
                              <p:par>
                                <p:cTn id="96" presetID="9" presetClass="exit" presetSubtype="0" fill="hold" nodeType="withEffect">
                                  <p:stCondLst>
                                    <p:cond delay="2000"/>
                                  </p:stCondLst>
                                  <p:childTnLst>
                                    <p:animEffect transition="out" filter="dissolve">
                                      <p:cBhvr>
                                        <p:cTn id="97" dur="500"/>
                                        <p:tgtEl>
                                          <p:spTgt spid="184420"/>
                                        </p:tgtEl>
                                      </p:cBhvr>
                                    </p:animEffect>
                                    <p:set>
                                      <p:cBhvr>
                                        <p:cTn id="98" dur="1" fill="hold">
                                          <p:stCondLst>
                                            <p:cond delay="499"/>
                                          </p:stCondLst>
                                        </p:cTn>
                                        <p:tgtEl>
                                          <p:spTgt spid="184420"/>
                                        </p:tgtEl>
                                        <p:attrNameLst>
                                          <p:attrName>style.visibility</p:attrName>
                                        </p:attrNameLst>
                                      </p:cBhvr>
                                      <p:to>
                                        <p:strVal val="hidden"/>
                                      </p:to>
                                    </p:set>
                                  </p:childTnLst>
                                </p:cTn>
                              </p:par>
                              <p:par>
                                <p:cTn id="99" presetID="9" presetClass="exit" presetSubtype="0" fill="hold" grpId="0" nodeType="withEffect">
                                  <p:stCondLst>
                                    <p:cond delay="2000"/>
                                  </p:stCondLst>
                                  <p:childTnLst>
                                    <p:animEffect transition="out" filter="dissolve">
                                      <p:cBhvr>
                                        <p:cTn id="100" dur="500"/>
                                        <p:tgtEl>
                                          <p:spTgt spid="184432"/>
                                        </p:tgtEl>
                                      </p:cBhvr>
                                    </p:animEffect>
                                    <p:set>
                                      <p:cBhvr>
                                        <p:cTn id="101" dur="1" fill="hold">
                                          <p:stCondLst>
                                            <p:cond delay="499"/>
                                          </p:stCondLst>
                                        </p:cTn>
                                        <p:tgtEl>
                                          <p:spTgt spid="184432"/>
                                        </p:tgtEl>
                                        <p:attrNameLst>
                                          <p:attrName>style.visibility</p:attrName>
                                        </p:attrNameLst>
                                      </p:cBhvr>
                                      <p:to>
                                        <p:strVal val="hidden"/>
                                      </p:to>
                                    </p:set>
                                  </p:childTnLst>
                                </p:cTn>
                              </p:par>
                            </p:childTnLst>
                          </p:cTn>
                        </p:par>
                        <p:par>
                          <p:cTn id="102" fill="hold" nodeType="afterGroup">
                            <p:stCondLst>
                              <p:cond delay="3000"/>
                            </p:stCondLst>
                            <p:childTnLst>
                              <p:par>
                                <p:cTn id="103" presetID="9" presetClass="entr" presetSubtype="0" fill="hold" nodeType="afterEffect">
                                  <p:stCondLst>
                                    <p:cond delay="0"/>
                                  </p:stCondLst>
                                  <p:childTnLst>
                                    <p:set>
                                      <p:cBhvr>
                                        <p:cTn id="104" dur="1" fill="hold">
                                          <p:stCondLst>
                                            <p:cond delay="0"/>
                                          </p:stCondLst>
                                        </p:cTn>
                                        <p:tgtEl>
                                          <p:spTgt spid="13"/>
                                        </p:tgtEl>
                                        <p:attrNameLst>
                                          <p:attrName>style.visibility</p:attrName>
                                        </p:attrNameLst>
                                      </p:cBhvr>
                                      <p:to>
                                        <p:strVal val="visible"/>
                                      </p:to>
                                    </p:set>
                                    <p:animEffect transition="in" filter="dissolve">
                                      <p:cBhvr>
                                        <p:cTn id="105" dur="500"/>
                                        <p:tgtEl>
                                          <p:spTgt spid="13"/>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84396"/>
                                        </p:tgtEl>
                                        <p:attrNameLst>
                                          <p:attrName>style.visibility</p:attrName>
                                        </p:attrNameLst>
                                      </p:cBhvr>
                                      <p:to>
                                        <p:strVal val="visible"/>
                                      </p:to>
                                    </p:set>
                                    <p:animEffect transition="in" filter="dissolve">
                                      <p:cBhvr>
                                        <p:cTn id="108" dur="500"/>
                                        <p:tgtEl>
                                          <p:spTgt spid="184396"/>
                                        </p:tgtEl>
                                      </p:cBhvr>
                                    </p:animEffect>
                                  </p:childTnLst>
                                </p:cTn>
                              </p:par>
                              <p:par>
                                <p:cTn id="109" presetID="9" presetClass="entr" presetSubtype="0" fill="hold" nodeType="withEffect">
                                  <p:stCondLst>
                                    <p:cond delay="0"/>
                                  </p:stCondLst>
                                  <p:childTnLst>
                                    <p:set>
                                      <p:cBhvr>
                                        <p:cTn id="110" dur="1" fill="hold">
                                          <p:stCondLst>
                                            <p:cond delay="0"/>
                                          </p:stCondLst>
                                        </p:cTn>
                                        <p:tgtEl>
                                          <p:spTgt spid="184395"/>
                                        </p:tgtEl>
                                        <p:attrNameLst>
                                          <p:attrName>style.visibility</p:attrName>
                                        </p:attrNameLst>
                                      </p:cBhvr>
                                      <p:to>
                                        <p:strVal val="visible"/>
                                      </p:to>
                                    </p:set>
                                    <p:animEffect transition="in" filter="dissolve">
                                      <p:cBhvr>
                                        <p:cTn id="111" dur="500"/>
                                        <p:tgtEl>
                                          <p:spTgt spid="184395"/>
                                        </p:tgtEl>
                                      </p:cBhvr>
                                    </p:animEffect>
                                  </p:childTnLst>
                                </p:cTn>
                              </p:par>
                              <p:par>
                                <p:cTn id="112" presetID="9" presetClass="entr" presetSubtype="0" fill="hold" nodeType="with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dissolve">
                                      <p:cBhvr>
                                        <p:cTn id="114" dur="500"/>
                                        <p:tgtEl>
                                          <p:spTgt spid="18"/>
                                        </p:tgtEl>
                                      </p:cBhvr>
                                    </p:animEffect>
                                  </p:childTnLst>
                                </p:cTn>
                              </p:par>
                              <p:par>
                                <p:cTn id="115" presetID="9" presetClass="entr" presetSubtype="0" fill="hold" nodeType="withEffect">
                                  <p:stCondLst>
                                    <p:cond delay="0"/>
                                  </p:stCondLst>
                                  <p:childTnLst>
                                    <p:set>
                                      <p:cBhvr>
                                        <p:cTn id="116" dur="1" fill="hold">
                                          <p:stCondLst>
                                            <p:cond delay="0"/>
                                          </p:stCondLst>
                                        </p:cTn>
                                        <p:tgtEl>
                                          <p:spTgt spid="11"/>
                                        </p:tgtEl>
                                        <p:attrNameLst>
                                          <p:attrName>style.visibility</p:attrName>
                                        </p:attrNameLst>
                                      </p:cBhvr>
                                      <p:to>
                                        <p:strVal val="visible"/>
                                      </p:to>
                                    </p:set>
                                    <p:animEffect transition="in" filter="dissolve">
                                      <p:cBhvr>
                                        <p:cTn id="117" dur="500"/>
                                        <p:tgtEl>
                                          <p:spTgt spid="11"/>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nodeType="clickEffect">
                                  <p:stCondLst>
                                    <p:cond delay="0"/>
                                  </p:stCondLst>
                                  <p:childTnLst>
                                    <p:set>
                                      <p:cBhvr>
                                        <p:cTn id="121" dur="1" fill="hold">
                                          <p:stCondLst>
                                            <p:cond delay="0"/>
                                          </p:stCondLst>
                                        </p:cTn>
                                        <p:tgtEl>
                                          <p:spTgt spid="7"/>
                                        </p:tgtEl>
                                        <p:attrNameLst>
                                          <p:attrName>style.visibility</p:attrName>
                                        </p:attrNameLst>
                                      </p:cBhvr>
                                      <p:to>
                                        <p:strVal val="visible"/>
                                      </p:to>
                                    </p:set>
                                    <p:animEffect transition="in" filter="dissolve">
                                      <p:cBhvr>
                                        <p:cTn id="122" dur="500"/>
                                        <p:tgtEl>
                                          <p:spTgt spid="7"/>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9" presetClass="entr" presetSubtype="0" fill="hold" nodeType="clickEffect">
                                  <p:stCondLst>
                                    <p:cond delay="0"/>
                                  </p:stCondLst>
                                  <p:childTnLst>
                                    <p:set>
                                      <p:cBhvr>
                                        <p:cTn id="126" dur="1" fill="hold">
                                          <p:stCondLst>
                                            <p:cond delay="0"/>
                                          </p:stCondLst>
                                        </p:cTn>
                                        <p:tgtEl>
                                          <p:spTgt spid="19"/>
                                        </p:tgtEl>
                                        <p:attrNameLst>
                                          <p:attrName>style.visibility</p:attrName>
                                        </p:attrNameLst>
                                      </p:cBhvr>
                                      <p:to>
                                        <p:strVal val="visible"/>
                                      </p:to>
                                    </p:set>
                                    <p:animEffect transition="in" filter="dissolve">
                                      <p:cBhvr>
                                        <p:cTn id="1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6" grpId="0" animBg="1"/>
      <p:bldP spid="184417" grpId="0" animBg="1"/>
      <p:bldP spid="184417" grpId="1" animBg="1"/>
      <p:bldP spid="184418" grpId="0" animBg="1"/>
      <p:bldP spid="184418" grpId="1" animBg="1"/>
      <p:bldP spid="184432" grpId="0" animBg="1"/>
      <p:bldP spid="184449" grpId="0" animBg="1"/>
      <p:bldP spid="184450" grpId="0"/>
      <p:bldP spid="18445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0"/>
            <a:ext cx="8229600" cy="4846003"/>
          </a:xfrm>
        </p:spPr>
        <p:txBody>
          <a:bodyPr/>
          <a:lstStyle/>
          <a:p>
            <a:pPr marL="400050" lvl="1" indent="0">
              <a:buNone/>
            </a:pPr>
            <a:r>
              <a:rPr lang="en-US" sz="2000" dirty="0">
                <a:solidFill>
                  <a:schemeClr val="bg1">
                    <a:lumMod val="95000"/>
                  </a:schemeClr>
                </a:solidFill>
              </a:rPr>
              <a:t>R: Clear Team A players from area where chains will be placed. Rule on first down.</a:t>
            </a:r>
          </a:p>
          <a:p>
            <a:pPr marL="400050" lvl="1" indent="0">
              <a:buNone/>
            </a:pPr>
            <a:endParaRPr lang="en-US" sz="2000" dirty="0">
              <a:solidFill>
                <a:schemeClr val="bg1">
                  <a:lumMod val="95000"/>
                </a:schemeClr>
              </a:solidFill>
            </a:endParaRPr>
          </a:p>
          <a:p>
            <a:pPr marL="400050" lvl="1" indent="0">
              <a:buNone/>
            </a:pPr>
            <a:r>
              <a:rPr lang="en-US" sz="2000" dirty="0">
                <a:solidFill>
                  <a:schemeClr val="bg1">
                    <a:lumMod val="95000"/>
                  </a:schemeClr>
                </a:solidFill>
              </a:rPr>
              <a:t>U: Clear Team B players from area where chains will be placed. Take lead stake from line-to-gain crew.</a:t>
            </a:r>
          </a:p>
          <a:p>
            <a:pPr marL="400050" lvl="1" indent="0">
              <a:buNone/>
            </a:pPr>
            <a:endParaRPr lang="en-US" sz="2000" dirty="0">
              <a:solidFill>
                <a:schemeClr val="bg1">
                  <a:lumMod val="95000"/>
                </a:schemeClr>
              </a:solidFill>
            </a:endParaRPr>
          </a:p>
          <a:p>
            <a:pPr marL="400050" lvl="1" indent="0">
              <a:buNone/>
            </a:pPr>
            <a:r>
              <a:rPr lang="en-US" sz="2000" dirty="0">
                <a:solidFill>
                  <a:schemeClr val="bg1">
                    <a:lumMod val="95000"/>
                  </a:schemeClr>
                </a:solidFill>
              </a:rPr>
              <a:t>HL: Holds chain clip at the appropriate yard line.</a:t>
            </a:r>
          </a:p>
          <a:p>
            <a:pPr marL="400050" lvl="1" indent="0">
              <a:buNone/>
            </a:pPr>
            <a:endParaRPr lang="en-US" sz="2000" dirty="0">
              <a:solidFill>
                <a:schemeClr val="bg1">
                  <a:lumMod val="95000"/>
                </a:schemeClr>
              </a:solidFill>
            </a:endParaRPr>
          </a:p>
          <a:p>
            <a:pPr marL="400050" lvl="1" indent="0">
              <a:buNone/>
            </a:pPr>
            <a:r>
              <a:rPr lang="en-US" sz="2000" dirty="0">
                <a:solidFill>
                  <a:schemeClr val="bg1">
                    <a:lumMod val="95000"/>
                  </a:schemeClr>
                </a:solidFill>
              </a:rPr>
              <a:t>LJ: Marks spot for the HL on rear major </a:t>
            </a:r>
            <a:r>
              <a:rPr lang="en-US" sz="2000" dirty="0" err="1">
                <a:solidFill>
                  <a:schemeClr val="bg1">
                    <a:lumMod val="95000"/>
                  </a:schemeClr>
                </a:solidFill>
              </a:rPr>
              <a:t>yardline</a:t>
            </a:r>
            <a:r>
              <a:rPr lang="en-US" sz="2000" dirty="0">
                <a:solidFill>
                  <a:schemeClr val="bg1">
                    <a:lumMod val="95000"/>
                  </a:schemeClr>
                </a:solidFill>
              </a:rPr>
              <a:t>. Uses foot to secure clip. </a:t>
            </a:r>
          </a:p>
          <a:p>
            <a:pPr marL="400050" lvl="1" indent="0">
              <a:buNone/>
            </a:pPr>
            <a:endParaRPr lang="en-US" sz="1600" dirty="0">
              <a:solidFill>
                <a:schemeClr val="bg1">
                  <a:lumMod val="95000"/>
                </a:schemeClr>
              </a:solidFill>
            </a:endParaRPr>
          </a:p>
        </p:txBody>
      </p:sp>
      <p:sp>
        <p:nvSpPr>
          <p:cNvPr id="5" name="Text Box 3">
            <a:extLst>
              <a:ext uri="{FF2B5EF4-FFF2-40B4-BE49-F238E27FC236}">
                <a16:creationId xmlns:a16="http://schemas.microsoft.com/office/drawing/2014/main" id="{AA5F4E48-9751-60C5-C601-D1AD2C68E856}"/>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Measurement Mechanics</a:t>
            </a:r>
          </a:p>
        </p:txBody>
      </p:sp>
    </p:spTree>
    <p:extLst>
      <p:ext uri="{BB962C8B-B14F-4D97-AF65-F5344CB8AC3E}">
        <p14:creationId xmlns:p14="http://schemas.microsoft.com/office/powerpoint/2010/main" val="295509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0"/>
            <a:ext cx="8229600" cy="4846003"/>
          </a:xfrm>
        </p:spPr>
        <p:txBody>
          <a:bodyPr/>
          <a:lstStyle/>
          <a:p>
            <a:pPr marL="0" lvl="1" indent="0">
              <a:buNone/>
            </a:pPr>
            <a:r>
              <a:rPr lang="en-US" sz="2000" dirty="0">
                <a:solidFill>
                  <a:schemeClr val="bg1">
                    <a:lumMod val="95000"/>
                  </a:schemeClr>
                </a:solidFill>
              </a:rPr>
              <a:t>SJ: Move down indicator to lead stake/set the new line-to-gain if a first down is declared.</a:t>
            </a:r>
          </a:p>
          <a:p>
            <a:pPr marL="0" lvl="1" indent="0">
              <a:buNone/>
            </a:pPr>
            <a:endParaRPr lang="en-US" sz="2000" dirty="0">
              <a:solidFill>
                <a:schemeClr val="bg1">
                  <a:lumMod val="95000"/>
                </a:schemeClr>
              </a:solidFill>
            </a:endParaRPr>
          </a:p>
          <a:p>
            <a:pPr marL="0" lvl="1" indent="0">
              <a:buNone/>
            </a:pPr>
            <a:r>
              <a:rPr lang="en-US" sz="2000" dirty="0">
                <a:solidFill>
                  <a:schemeClr val="bg1">
                    <a:lumMod val="95000"/>
                  </a:schemeClr>
                </a:solidFill>
              </a:rPr>
              <a:t>BJ: Hold the ball for measurement on B's side of the ball. If short, maintain the spot until the ball is placed at the inbounds line.</a:t>
            </a:r>
          </a:p>
          <a:p>
            <a:pPr marL="0" lvl="1" indent="0">
              <a:buNone/>
            </a:pPr>
            <a:endParaRPr lang="en-US" sz="2000" dirty="0">
              <a:solidFill>
                <a:schemeClr val="bg1">
                  <a:lumMod val="95000"/>
                </a:schemeClr>
              </a:solidFill>
            </a:endParaRPr>
          </a:p>
          <a:p>
            <a:pPr marL="0" lvl="1" indent="0">
              <a:buNone/>
            </a:pPr>
            <a:r>
              <a:rPr lang="en-US" sz="2000" dirty="0">
                <a:solidFill>
                  <a:schemeClr val="bg1">
                    <a:lumMod val="95000"/>
                  </a:schemeClr>
                </a:solidFill>
              </a:rPr>
              <a:t>FJ: Ensure that players and/or game officials don't block the view of the ball from the press box during the measurement. Have another game ball to give to the R if spot is short.</a:t>
            </a:r>
          </a:p>
          <a:p>
            <a:pPr marL="0" lvl="1" indent="0">
              <a:buNone/>
            </a:pPr>
            <a:endParaRPr lang="en-US" sz="2000" dirty="0">
              <a:solidFill>
                <a:schemeClr val="bg1">
                  <a:lumMod val="95000"/>
                </a:schemeClr>
              </a:solidFill>
            </a:endParaRPr>
          </a:p>
          <a:p>
            <a:pPr marL="0" lvl="1" indent="0">
              <a:buNone/>
            </a:pPr>
            <a:r>
              <a:rPr lang="en-US" sz="2000" dirty="0">
                <a:solidFill>
                  <a:schemeClr val="bg1">
                    <a:lumMod val="95000"/>
                  </a:schemeClr>
                </a:solidFill>
              </a:rPr>
              <a:t>HL: If a first down, release the chains. SJ will set chains. If short, walk chain to sideline.</a:t>
            </a:r>
          </a:p>
        </p:txBody>
      </p:sp>
      <p:sp>
        <p:nvSpPr>
          <p:cNvPr id="5" name="Text Box 3">
            <a:extLst>
              <a:ext uri="{FF2B5EF4-FFF2-40B4-BE49-F238E27FC236}">
                <a16:creationId xmlns:a16="http://schemas.microsoft.com/office/drawing/2014/main" id="{536D0431-F814-62AF-CB74-A8FE4500FFBA}"/>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Measurement Mechanics</a:t>
            </a:r>
          </a:p>
        </p:txBody>
      </p:sp>
    </p:spTree>
    <p:extLst>
      <p:ext uri="{BB962C8B-B14F-4D97-AF65-F5344CB8AC3E}">
        <p14:creationId xmlns:p14="http://schemas.microsoft.com/office/powerpoint/2010/main" val="391662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9"/>
          <p:cNvSpPr>
            <a:spLocks noChangeArrowheads="1"/>
          </p:cNvSpPr>
          <p:nvPr/>
        </p:nvSpPr>
        <p:spPr bwMode="auto">
          <a:xfrm flipH="1">
            <a:off x="1116013" y="2146300"/>
            <a:ext cx="6337300" cy="3906838"/>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62468" name="Line 10"/>
          <p:cNvSpPr>
            <a:spLocks noChangeShapeType="1"/>
          </p:cNvSpPr>
          <p:nvPr/>
        </p:nvSpPr>
        <p:spPr bwMode="auto">
          <a:xfrm flipH="1">
            <a:off x="61960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69" name="Line 11"/>
          <p:cNvSpPr>
            <a:spLocks noChangeShapeType="1"/>
          </p:cNvSpPr>
          <p:nvPr/>
        </p:nvSpPr>
        <p:spPr bwMode="auto">
          <a:xfrm flipH="1">
            <a:off x="54340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0" name="Line 12"/>
          <p:cNvSpPr>
            <a:spLocks noChangeShapeType="1"/>
          </p:cNvSpPr>
          <p:nvPr/>
        </p:nvSpPr>
        <p:spPr bwMode="auto">
          <a:xfrm flipH="1">
            <a:off x="45958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71" name="Line 13"/>
          <p:cNvSpPr>
            <a:spLocks noChangeShapeType="1"/>
          </p:cNvSpPr>
          <p:nvPr/>
        </p:nvSpPr>
        <p:spPr bwMode="auto">
          <a:xfrm flipH="1">
            <a:off x="37576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430" name="Text Box 14"/>
          <p:cNvSpPr txBox="1">
            <a:spLocks noChangeArrowheads="1"/>
          </p:cNvSpPr>
          <p:nvPr/>
        </p:nvSpPr>
        <p:spPr bwMode="auto">
          <a:xfrm rot="5400000" flipH="1">
            <a:off x="5907088" y="2208212"/>
            <a:ext cx="1098550" cy="92075"/>
          </a:xfrm>
          <a:prstGeom prst="rect">
            <a:avLst/>
          </a:prstGeom>
          <a:noFill/>
          <a:ln w="9525">
            <a:noFill/>
            <a:miter lim="800000"/>
            <a:headEnd/>
            <a:tailEnd/>
          </a:ln>
          <a:effectLst/>
        </p:spPr>
        <p:txBody>
          <a:bodyPr rot="10800000" vert="eaVert" wrap="none">
            <a:spAutoFit/>
          </a:bodyPr>
          <a:lstStyle/>
          <a:p>
            <a:pPr algn="l">
              <a:defRPr/>
            </a:pPr>
            <a:endParaRPr lang="en-US" sz="6000" b="1" dirty="0">
              <a:solidFill>
                <a:srgbClr val="CC9900"/>
              </a:solidFill>
              <a:effectLst>
                <a:outerShdw blurRad="38100" dist="38100" dir="2700000" algn="tl">
                  <a:srgbClr val="000000"/>
                </a:outerShdw>
              </a:effectLst>
              <a:latin typeface="Eurostile" pitchFamily="34" charset="0"/>
            </a:endParaRPr>
          </a:p>
        </p:txBody>
      </p:sp>
      <p:sp>
        <p:nvSpPr>
          <p:cNvPr id="62473" name="Rectangle 15"/>
          <p:cNvSpPr>
            <a:spLocks noChangeAspect="1" noChangeArrowheads="1"/>
          </p:cNvSpPr>
          <p:nvPr/>
        </p:nvSpPr>
        <p:spPr bwMode="auto">
          <a:xfrm flipH="1">
            <a:off x="6135688" y="199231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74" name="Rectangle 16"/>
          <p:cNvSpPr>
            <a:spLocks noChangeAspect="1" noChangeArrowheads="1"/>
          </p:cNvSpPr>
          <p:nvPr/>
        </p:nvSpPr>
        <p:spPr bwMode="auto">
          <a:xfrm flipH="1">
            <a:off x="6135688" y="60531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75" name="Rectangle 17"/>
          <p:cNvSpPr>
            <a:spLocks noChangeAspect="1" noChangeArrowheads="1"/>
          </p:cNvSpPr>
          <p:nvPr/>
        </p:nvSpPr>
        <p:spPr bwMode="auto">
          <a:xfrm flipH="1">
            <a:off x="7354888" y="1992313"/>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476" name="Rectangle 18"/>
          <p:cNvSpPr>
            <a:spLocks noChangeAspect="1" noChangeArrowheads="1"/>
          </p:cNvSpPr>
          <p:nvPr/>
        </p:nvSpPr>
        <p:spPr bwMode="auto">
          <a:xfrm flipH="1">
            <a:off x="7354888" y="6053138"/>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62477" name="Group 19"/>
          <p:cNvGrpSpPr>
            <a:grpSpLocks/>
          </p:cNvGrpSpPr>
          <p:nvPr/>
        </p:nvGrpSpPr>
        <p:grpSpPr bwMode="auto">
          <a:xfrm>
            <a:off x="4735513" y="6186488"/>
            <a:ext cx="179387" cy="666750"/>
            <a:chOff x="3204" y="3720"/>
            <a:chExt cx="113" cy="420"/>
          </a:xfrm>
        </p:grpSpPr>
        <p:grpSp>
          <p:nvGrpSpPr>
            <p:cNvPr id="62545" name="Group 20"/>
            <p:cNvGrpSpPr>
              <a:grpSpLocks/>
            </p:cNvGrpSpPr>
            <p:nvPr/>
          </p:nvGrpSpPr>
          <p:grpSpPr bwMode="auto">
            <a:xfrm>
              <a:off x="3204" y="3720"/>
              <a:ext cx="113" cy="420"/>
              <a:chOff x="3204" y="3708"/>
              <a:chExt cx="113" cy="420"/>
            </a:xfrm>
          </p:grpSpPr>
          <p:sp>
            <p:nvSpPr>
              <p:cNvPr id="62550" name="AutoShape 21"/>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51" name="Oval 22"/>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2546" name="Line 23"/>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47" name="Line 24"/>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48" name="Line 25"/>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49" name="Oval 26"/>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62478" name="Group 27"/>
          <p:cNvGrpSpPr>
            <a:grpSpLocks/>
          </p:cNvGrpSpPr>
          <p:nvPr/>
        </p:nvGrpSpPr>
        <p:grpSpPr bwMode="auto">
          <a:xfrm>
            <a:off x="3481388" y="6196013"/>
            <a:ext cx="268287" cy="631825"/>
            <a:chOff x="2930" y="3756"/>
            <a:chExt cx="169" cy="398"/>
          </a:xfrm>
        </p:grpSpPr>
        <p:sp>
          <p:nvSpPr>
            <p:cNvPr id="62542" name="Rectangle 28"/>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43" name="Text Box 29"/>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2</a:t>
              </a:r>
            </a:p>
          </p:txBody>
        </p:sp>
        <p:sp>
          <p:nvSpPr>
            <p:cNvPr id="62544" name="Line 30"/>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2479" name="Group 31"/>
          <p:cNvGrpSpPr>
            <a:grpSpLocks/>
          </p:cNvGrpSpPr>
          <p:nvPr/>
        </p:nvGrpSpPr>
        <p:grpSpPr bwMode="auto">
          <a:xfrm>
            <a:off x="2930525" y="6191250"/>
            <a:ext cx="179388" cy="666750"/>
            <a:chOff x="3204" y="3720"/>
            <a:chExt cx="113" cy="420"/>
          </a:xfrm>
        </p:grpSpPr>
        <p:grpSp>
          <p:nvGrpSpPr>
            <p:cNvPr id="62535" name="Group 32"/>
            <p:cNvGrpSpPr>
              <a:grpSpLocks/>
            </p:cNvGrpSpPr>
            <p:nvPr/>
          </p:nvGrpSpPr>
          <p:grpSpPr bwMode="auto">
            <a:xfrm>
              <a:off x="3204" y="3720"/>
              <a:ext cx="113" cy="420"/>
              <a:chOff x="3204" y="3708"/>
              <a:chExt cx="113" cy="420"/>
            </a:xfrm>
          </p:grpSpPr>
          <p:sp>
            <p:nvSpPr>
              <p:cNvPr id="62540" name="AutoShape 33"/>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41" name="Oval 34"/>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2536" name="Line 35"/>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7" name="Line 36"/>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8" name="Line 37"/>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9" name="Oval 38"/>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2480" name="Line 39"/>
          <p:cNvSpPr>
            <a:spLocks noChangeShapeType="1"/>
          </p:cNvSpPr>
          <p:nvPr/>
        </p:nvSpPr>
        <p:spPr bwMode="auto">
          <a:xfrm flipH="1">
            <a:off x="2843213" y="21463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481" name="Line 40"/>
          <p:cNvSpPr>
            <a:spLocks noChangeShapeType="1"/>
          </p:cNvSpPr>
          <p:nvPr/>
        </p:nvSpPr>
        <p:spPr bwMode="auto">
          <a:xfrm flipH="1">
            <a:off x="1979613" y="2159000"/>
            <a:ext cx="0" cy="39068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458" name="Text Box 42"/>
          <p:cNvSpPr txBox="1">
            <a:spLocks noChangeArrowheads="1"/>
          </p:cNvSpPr>
          <p:nvPr/>
        </p:nvSpPr>
        <p:spPr bwMode="auto">
          <a:xfrm flipV="1">
            <a:off x="5602288" y="48545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8460" name="Text Box 44"/>
          <p:cNvSpPr txBox="1">
            <a:spLocks noChangeArrowheads="1"/>
          </p:cNvSpPr>
          <p:nvPr/>
        </p:nvSpPr>
        <p:spPr bwMode="auto">
          <a:xfrm flipV="1">
            <a:off x="3938588" y="4867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88461" name="Text Box 45"/>
          <p:cNvSpPr txBox="1">
            <a:spLocks noChangeArrowheads="1"/>
          </p:cNvSpPr>
          <p:nvPr/>
        </p:nvSpPr>
        <p:spPr bwMode="auto">
          <a:xfrm>
            <a:off x="1576388" y="48450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188462" name="Text Box 46"/>
          <p:cNvSpPr txBox="1">
            <a:spLocks noChangeArrowheads="1"/>
          </p:cNvSpPr>
          <p:nvPr/>
        </p:nvSpPr>
        <p:spPr bwMode="auto">
          <a:xfrm flipV="1">
            <a:off x="2160588" y="4867275"/>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62486" name="Line 60"/>
          <p:cNvSpPr>
            <a:spLocks noChangeShapeType="1"/>
          </p:cNvSpPr>
          <p:nvPr/>
        </p:nvSpPr>
        <p:spPr bwMode="auto">
          <a:xfrm>
            <a:off x="4240213" y="4138613"/>
            <a:ext cx="1165225" cy="0"/>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62487" name="Text Box 61"/>
          <p:cNvSpPr txBox="1">
            <a:spLocks noChangeArrowheads="1"/>
          </p:cNvSpPr>
          <p:nvPr/>
        </p:nvSpPr>
        <p:spPr bwMode="auto">
          <a:xfrm>
            <a:off x="2633663" y="3336925"/>
            <a:ext cx="2149475" cy="366713"/>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Offensive Holding</a:t>
            </a:r>
          </a:p>
        </p:txBody>
      </p:sp>
      <p:sp>
        <p:nvSpPr>
          <p:cNvPr id="62488" name="Text Box 63"/>
          <p:cNvSpPr txBox="1">
            <a:spLocks noChangeArrowheads="1"/>
          </p:cNvSpPr>
          <p:nvPr/>
        </p:nvSpPr>
        <p:spPr bwMode="auto">
          <a:xfrm>
            <a:off x="2332039" y="2316763"/>
            <a:ext cx="2933700" cy="923330"/>
          </a:xfrm>
          <a:prstGeom prst="rect">
            <a:avLst/>
          </a:prstGeom>
          <a:solidFill>
            <a:srgbClr val="00CC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Line Judge holds the spot from which the penalty will be enforced FROM</a:t>
            </a:r>
          </a:p>
        </p:txBody>
      </p:sp>
      <p:sp>
        <p:nvSpPr>
          <p:cNvPr id="62489" name="Text Box 64"/>
          <p:cNvSpPr txBox="1">
            <a:spLocks noChangeArrowheads="1"/>
          </p:cNvSpPr>
          <p:nvPr/>
        </p:nvSpPr>
        <p:spPr bwMode="auto">
          <a:xfrm>
            <a:off x="1541463" y="4108450"/>
            <a:ext cx="2063750" cy="1739900"/>
          </a:xfrm>
          <a:prstGeom prst="rect">
            <a:avLst/>
          </a:prstGeom>
          <a:solidFill>
            <a:srgbClr val="00CC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Head Linesman Marches Off </a:t>
            </a:r>
          </a:p>
          <a:p>
            <a:pPr algn="ctr" eaLnBrk="1" hangingPunct="1"/>
            <a:r>
              <a:rPr lang="en-US" altLang="en-US"/>
              <a:t>The Penalty </a:t>
            </a:r>
          </a:p>
          <a:p>
            <a:pPr algn="ctr" eaLnBrk="1" hangingPunct="1"/>
            <a:r>
              <a:rPr lang="en-US" altLang="en-US"/>
              <a:t>With The Umpire</a:t>
            </a:r>
          </a:p>
          <a:p>
            <a:pPr algn="ctr" eaLnBrk="1" hangingPunct="1"/>
            <a:r>
              <a:rPr lang="en-US" altLang="en-US" u="sng"/>
              <a:t>From</a:t>
            </a:r>
            <a:r>
              <a:rPr lang="en-US" altLang="en-US"/>
              <a:t> The Enforcement Spot</a:t>
            </a:r>
          </a:p>
        </p:txBody>
      </p:sp>
      <p:pic>
        <p:nvPicPr>
          <p:cNvPr id="62490" name="Picture 65" descr="hochuli[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3075" y="2698750"/>
            <a:ext cx="735013"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2491" name="Group 66"/>
          <p:cNvGrpSpPr>
            <a:grpSpLocks/>
          </p:cNvGrpSpPr>
          <p:nvPr/>
        </p:nvGrpSpPr>
        <p:grpSpPr bwMode="auto">
          <a:xfrm>
            <a:off x="5707063" y="3532188"/>
            <a:ext cx="442912" cy="471487"/>
            <a:chOff x="3796" y="2871"/>
            <a:chExt cx="279" cy="297"/>
          </a:xfrm>
        </p:grpSpPr>
        <p:sp>
          <p:nvSpPr>
            <p:cNvPr id="62533" name="Rectangle 67"/>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34" name="Text Box 68"/>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62492" name="Group 69"/>
          <p:cNvGrpSpPr>
            <a:grpSpLocks/>
          </p:cNvGrpSpPr>
          <p:nvPr/>
        </p:nvGrpSpPr>
        <p:grpSpPr bwMode="auto">
          <a:xfrm>
            <a:off x="825500" y="3721100"/>
            <a:ext cx="695325" cy="496888"/>
            <a:chOff x="598" y="1763"/>
            <a:chExt cx="438" cy="297"/>
          </a:xfrm>
        </p:grpSpPr>
        <p:sp>
          <p:nvSpPr>
            <p:cNvPr id="62531" name="Rectangle 70"/>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32" name="Text Box 71"/>
            <p:cNvSpPr txBox="1">
              <a:spLocks noChangeArrowheads="1"/>
            </p:cNvSpPr>
            <p:nvPr/>
          </p:nvSpPr>
          <p:spPr bwMode="auto">
            <a:xfrm>
              <a:off x="598" y="1763"/>
              <a:ext cx="43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62493" name="Line 76"/>
          <p:cNvSpPr>
            <a:spLocks noChangeShapeType="1"/>
          </p:cNvSpPr>
          <p:nvPr/>
        </p:nvSpPr>
        <p:spPr bwMode="auto">
          <a:xfrm flipH="1">
            <a:off x="5424488" y="2693988"/>
            <a:ext cx="9525" cy="3330575"/>
          </a:xfrm>
          <a:prstGeom prst="line">
            <a:avLst/>
          </a:prstGeom>
          <a:noFill/>
          <a:ln w="38100">
            <a:solidFill>
              <a:srgbClr val="FF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2494" name="Group 77"/>
          <p:cNvGrpSpPr>
            <a:grpSpLocks/>
          </p:cNvGrpSpPr>
          <p:nvPr/>
        </p:nvGrpSpPr>
        <p:grpSpPr bwMode="auto">
          <a:xfrm rot="10800000">
            <a:off x="7639050" y="3770313"/>
            <a:ext cx="406400" cy="825500"/>
            <a:chOff x="0" y="2160"/>
            <a:chExt cx="256" cy="520"/>
          </a:xfrm>
        </p:grpSpPr>
        <p:sp>
          <p:nvSpPr>
            <p:cNvPr id="62528" name="Line 78"/>
            <p:cNvSpPr>
              <a:spLocks noChangeShapeType="1"/>
            </p:cNvSpPr>
            <p:nvPr/>
          </p:nvSpPr>
          <p:spPr bwMode="auto">
            <a:xfrm>
              <a:off x="256" y="2160"/>
              <a:ext cx="0" cy="52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9" name="Line 79"/>
            <p:cNvSpPr>
              <a:spLocks noChangeShapeType="1"/>
            </p:cNvSpPr>
            <p:nvPr/>
          </p:nvSpPr>
          <p:spPr bwMode="auto">
            <a:xfrm>
              <a:off x="0" y="2672"/>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30" name="Line 80"/>
            <p:cNvSpPr>
              <a:spLocks noChangeShapeType="1"/>
            </p:cNvSpPr>
            <p:nvPr/>
          </p:nvSpPr>
          <p:spPr bwMode="auto">
            <a:xfrm>
              <a:off x="0" y="2169"/>
              <a:ext cx="256" cy="0"/>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2495" name="Line 81"/>
          <p:cNvSpPr>
            <a:spLocks noChangeShapeType="1"/>
          </p:cNvSpPr>
          <p:nvPr/>
        </p:nvSpPr>
        <p:spPr bwMode="auto">
          <a:xfrm>
            <a:off x="7459663" y="4189413"/>
            <a:ext cx="165100" cy="1587"/>
          </a:xfrm>
          <a:prstGeom prst="line">
            <a:avLst/>
          </a:prstGeom>
          <a:noFill/>
          <a:ln w="3810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501" name="Text Box 85"/>
          <p:cNvSpPr txBox="1">
            <a:spLocks noChangeArrowheads="1"/>
          </p:cNvSpPr>
          <p:nvPr/>
        </p:nvSpPr>
        <p:spPr bwMode="auto">
          <a:xfrm>
            <a:off x="5030788" y="48069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188504" name="Text Box 88"/>
          <p:cNvSpPr txBox="1">
            <a:spLocks noChangeArrowheads="1"/>
          </p:cNvSpPr>
          <p:nvPr/>
        </p:nvSpPr>
        <p:spPr bwMode="auto">
          <a:xfrm>
            <a:off x="1809751" y="940488"/>
            <a:ext cx="7032626" cy="1077218"/>
          </a:xfrm>
          <a:prstGeom prst="rect">
            <a:avLst/>
          </a:prstGeom>
          <a:noFill/>
          <a:ln w="9525">
            <a:noFill/>
            <a:miter lim="800000"/>
            <a:headEnd/>
            <a:tailEnd/>
          </a:ln>
          <a:effectLst/>
        </p:spPr>
        <p:txBody>
          <a:bodyPr wrap="square">
            <a:spAutoFit/>
          </a:bodyPr>
          <a:lstStyle/>
          <a:p>
            <a:pPr algn="l">
              <a:defRPr/>
            </a:pPr>
            <a:r>
              <a:rPr lang="en-US" sz="1600" u="sng" dirty="0">
                <a:solidFill>
                  <a:schemeClr val="bg1"/>
                </a:solidFill>
                <a:effectLst>
                  <a:outerShdw blurRad="38100" dist="38100" dir="2700000" algn="tl">
                    <a:srgbClr val="000000"/>
                  </a:outerShdw>
                </a:effectLst>
                <a:latin typeface="Arial" charset="0"/>
              </a:rPr>
              <a:t>Penalty</a:t>
            </a:r>
            <a:r>
              <a:rPr lang="en-US" sz="1600" dirty="0">
                <a:solidFill>
                  <a:schemeClr val="bg1"/>
                </a:solidFill>
                <a:effectLst>
                  <a:outerShdw blurRad="38100" dist="38100" dir="2700000" algn="tl">
                    <a:srgbClr val="000000"/>
                  </a:outerShdw>
                </a:effectLst>
                <a:latin typeface="Arial" charset="0"/>
              </a:rPr>
              <a:t> </a:t>
            </a:r>
            <a:r>
              <a:rPr lang="en-US" sz="1600" u="sng" dirty="0">
                <a:solidFill>
                  <a:schemeClr val="bg1"/>
                </a:solidFill>
                <a:effectLst>
                  <a:outerShdw blurRad="38100" dist="38100" dir="2700000" algn="tl">
                    <a:srgbClr val="000000"/>
                  </a:outerShdw>
                </a:effectLst>
                <a:latin typeface="Arial" charset="0"/>
              </a:rPr>
              <a:t>Enforcement</a:t>
            </a:r>
          </a:p>
          <a:p>
            <a:pPr algn="l">
              <a:defRPr/>
            </a:pPr>
            <a:r>
              <a:rPr lang="en-US" sz="1600" dirty="0">
                <a:solidFill>
                  <a:schemeClr val="bg1"/>
                </a:solidFill>
                <a:effectLst>
                  <a:outerShdw blurRad="38100" dist="38100" dir="2700000" algn="tl">
                    <a:srgbClr val="000000"/>
                  </a:outerShdw>
                </a:effectLst>
                <a:latin typeface="Arial" charset="0"/>
              </a:rPr>
              <a:t>- Checks And Balances (Opposite from NFHS)</a:t>
            </a:r>
          </a:p>
          <a:p>
            <a:pPr algn="l">
              <a:defRPr/>
            </a:pPr>
            <a:r>
              <a:rPr lang="en-US" sz="1600" dirty="0">
                <a:solidFill>
                  <a:schemeClr val="bg1"/>
                </a:solidFill>
                <a:effectLst>
                  <a:outerShdw blurRad="38100" dist="38100" dir="2700000" algn="tl">
                    <a:srgbClr val="000000"/>
                  </a:outerShdw>
                </a:effectLst>
                <a:latin typeface="Arial" charset="0"/>
              </a:rPr>
              <a:t>- CCA holds the official calling the foul primarily responsible for making sure the enforcement is correct (whole crew is really responsible).</a:t>
            </a:r>
          </a:p>
        </p:txBody>
      </p:sp>
      <p:sp>
        <p:nvSpPr>
          <p:cNvPr id="62499" name="Rectangle 89"/>
          <p:cNvSpPr>
            <a:spLocks noChangeArrowheads="1"/>
          </p:cNvSpPr>
          <p:nvPr/>
        </p:nvSpPr>
        <p:spPr bwMode="auto">
          <a:xfrm rot="-5400000">
            <a:off x="773906" y="816769"/>
            <a:ext cx="363538" cy="167005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8506" name="Text Box 90"/>
          <p:cNvSpPr txBox="1">
            <a:spLocks noChangeArrowheads="1"/>
          </p:cNvSpPr>
          <p:nvPr/>
        </p:nvSpPr>
        <p:spPr bwMode="auto">
          <a:xfrm>
            <a:off x="334963" y="1458913"/>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grpSp>
        <p:nvGrpSpPr>
          <p:cNvPr id="62501" name="Group 91"/>
          <p:cNvGrpSpPr>
            <a:grpSpLocks/>
          </p:cNvGrpSpPr>
          <p:nvPr/>
        </p:nvGrpSpPr>
        <p:grpSpPr bwMode="auto">
          <a:xfrm>
            <a:off x="1647825" y="1931988"/>
            <a:ext cx="612775" cy="457200"/>
            <a:chOff x="2359" y="3560"/>
            <a:chExt cx="386" cy="288"/>
          </a:xfrm>
        </p:grpSpPr>
        <p:sp>
          <p:nvSpPr>
            <p:cNvPr id="62526" name="Rectangle 9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27" name="Text Box 9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62502" name="Group 94"/>
          <p:cNvGrpSpPr>
            <a:grpSpLocks/>
          </p:cNvGrpSpPr>
          <p:nvPr/>
        </p:nvGrpSpPr>
        <p:grpSpPr bwMode="auto">
          <a:xfrm>
            <a:off x="1647825" y="5792788"/>
            <a:ext cx="612775" cy="457200"/>
            <a:chOff x="2359" y="3560"/>
            <a:chExt cx="386" cy="288"/>
          </a:xfrm>
        </p:grpSpPr>
        <p:sp>
          <p:nvSpPr>
            <p:cNvPr id="62524" name="Rectangle 9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25" name="Text Box 9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sp>
        <p:nvSpPr>
          <p:cNvPr id="188459" name="Text Box 43"/>
          <p:cNvSpPr txBox="1">
            <a:spLocks noChangeArrowheads="1"/>
          </p:cNvSpPr>
          <p:nvPr/>
        </p:nvSpPr>
        <p:spPr bwMode="auto">
          <a:xfrm>
            <a:off x="3354388" y="4832350"/>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grpSp>
        <p:nvGrpSpPr>
          <p:cNvPr id="12" name="Group 50"/>
          <p:cNvGrpSpPr>
            <a:grpSpLocks/>
          </p:cNvGrpSpPr>
          <p:nvPr/>
        </p:nvGrpSpPr>
        <p:grpSpPr bwMode="auto">
          <a:xfrm>
            <a:off x="3509963" y="3903663"/>
            <a:ext cx="442912" cy="471487"/>
            <a:chOff x="3150" y="3368"/>
            <a:chExt cx="279" cy="297"/>
          </a:xfrm>
        </p:grpSpPr>
        <p:sp>
          <p:nvSpPr>
            <p:cNvPr id="62522" name="Rectangle 51"/>
            <p:cNvSpPr>
              <a:spLocks noChangeArrowheads="1"/>
            </p:cNvSpPr>
            <p:nvPr/>
          </p:nvSpPr>
          <p:spPr bwMode="auto">
            <a:xfrm>
              <a:off x="3150" y="3385"/>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23" name="Text Box 52"/>
            <p:cNvSpPr txBox="1">
              <a:spLocks noChangeArrowheads="1"/>
            </p:cNvSpPr>
            <p:nvPr/>
          </p:nvSpPr>
          <p:spPr bwMode="auto">
            <a:xfrm>
              <a:off x="3163" y="3368"/>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13" name="Group 53"/>
          <p:cNvGrpSpPr>
            <a:grpSpLocks/>
          </p:cNvGrpSpPr>
          <p:nvPr/>
        </p:nvGrpSpPr>
        <p:grpSpPr bwMode="auto">
          <a:xfrm>
            <a:off x="3833813" y="4032250"/>
            <a:ext cx="387350" cy="228600"/>
            <a:chOff x="4240" y="2392"/>
            <a:chExt cx="244" cy="144"/>
          </a:xfrm>
        </p:grpSpPr>
        <p:sp>
          <p:nvSpPr>
            <p:cNvPr id="62516" name="AutoShape 54"/>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17" name="Line 55"/>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18" name="Line 56"/>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19" name="Line 57"/>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0" name="Line 58"/>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521" name="Line 59"/>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2506" name="AutoShape 41"/>
          <p:cNvSpPr>
            <a:spLocks noChangeAspect="1" noChangeArrowheads="1"/>
          </p:cNvSpPr>
          <p:nvPr/>
        </p:nvSpPr>
        <p:spPr bwMode="auto">
          <a:xfrm>
            <a:off x="3609975" y="3644900"/>
            <a:ext cx="271463" cy="207963"/>
          </a:xfrm>
          <a:prstGeom prst="flowChartPunchedTape">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07" name="Line 104"/>
          <p:cNvSpPr>
            <a:spLocks noChangeShapeType="1"/>
          </p:cNvSpPr>
          <p:nvPr/>
        </p:nvSpPr>
        <p:spPr bwMode="auto">
          <a:xfrm>
            <a:off x="4032250" y="5759450"/>
            <a:ext cx="1355725" cy="0"/>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nvGrpSpPr>
          <p:cNvPr id="14" name="Group 82"/>
          <p:cNvGrpSpPr>
            <a:grpSpLocks/>
          </p:cNvGrpSpPr>
          <p:nvPr/>
        </p:nvGrpSpPr>
        <p:grpSpPr bwMode="auto">
          <a:xfrm>
            <a:off x="3478213" y="5543550"/>
            <a:ext cx="612775" cy="457200"/>
            <a:chOff x="2359" y="3560"/>
            <a:chExt cx="386" cy="288"/>
          </a:xfrm>
        </p:grpSpPr>
        <p:sp>
          <p:nvSpPr>
            <p:cNvPr id="62514" name="Rectangle 8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15" name="Text Box 8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sp>
        <p:nvSpPr>
          <p:cNvPr id="188521" name="Text Box 105"/>
          <p:cNvSpPr txBox="1">
            <a:spLocks noChangeArrowheads="1"/>
          </p:cNvSpPr>
          <p:nvPr/>
        </p:nvSpPr>
        <p:spPr bwMode="auto">
          <a:xfrm>
            <a:off x="4956175" y="6149975"/>
            <a:ext cx="36893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dirty="0">
                <a:solidFill>
                  <a:schemeClr val="bg1"/>
                </a:solidFill>
              </a:rPr>
              <a:t>All 3 Should End Up At The Same </a:t>
            </a:r>
          </a:p>
          <a:p>
            <a:pPr algn="ctr" eaLnBrk="1" hangingPunct="1"/>
            <a:r>
              <a:rPr lang="en-US" altLang="en-US" sz="1600" dirty="0">
                <a:solidFill>
                  <a:schemeClr val="bg1"/>
                </a:solidFill>
              </a:rPr>
              <a:t>Yard Line With The Same Down</a:t>
            </a:r>
          </a:p>
        </p:txBody>
      </p:sp>
      <p:grpSp>
        <p:nvGrpSpPr>
          <p:cNvPr id="62510" name="Group 47"/>
          <p:cNvGrpSpPr>
            <a:grpSpLocks/>
          </p:cNvGrpSpPr>
          <p:nvPr/>
        </p:nvGrpSpPr>
        <p:grpSpPr bwMode="auto">
          <a:xfrm>
            <a:off x="3556002" y="1906048"/>
            <a:ext cx="695325" cy="471488"/>
            <a:chOff x="598" y="1763"/>
            <a:chExt cx="438" cy="297"/>
          </a:xfrm>
        </p:grpSpPr>
        <p:sp>
          <p:nvSpPr>
            <p:cNvPr id="62512" name="Rectangle 48"/>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2513" name="Text Box 49"/>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LJ</a:t>
              </a:r>
            </a:p>
          </p:txBody>
        </p:sp>
      </p:grpSp>
      <p:pic>
        <p:nvPicPr>
          <p:cNvPr id="62511" name="Picture 87" descr="Image result for transparent fhsaa logo"/>
          <p:cNvPicPr>
            <a:picLocks noChangeAspect="1" noChangeArrowheads="1"/>
          </p:cNvPicPr>
          <p:nvPr/>
        </p:nvPicPr>
        <p:blipFill>
          <a:blip r:embed="rId4">
            <a:lum bright="-26000"/>
            <a:extLst>
              <a:ext uri="{28A0092B-C50C-407E-A947-70E740481C1C}">
                <a14:useLocalDpi xmlns:a14="http://schemas.microsoft.com/office/drawing/2010/main" val="0"/>
              </a:ext>
            </a:extLst>
          </a:blip>
          <a:srcRect/>
          <a:stretch>
            <a:fillRect/>
          </a:stretch>
        </p:blipFill>
        <p:spPr bwMode="auto">
          <a:xfrm>
            <a:off x="6300788" y="2546350"/>
            <a:ext cx="1112837"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89B2B3C4-D878-3113-3940-14BBA2CD0A0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Penalty Enforcement Mechanics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3.88889E-6 -2.22222E-6 L 0.15 -0.00139 " pathEditMode="relative" rAng="0" ptsTypes="AA">
                                      <p:cBhvr>
                                        <p:cTn id="6" dur="3000" fill="hold"/>
                                        <p:tgtEl>
                                          <p:spTgt spid="12"/>
                                        </p:tgtEl>
                                        <p:attrNameLst>
                                          <p:attrName>ppt_x</p:attrName>
                                          <p:attrName>ppt_y</p:attrName>
                                        </p:attrNameLst>
                                      </p:cBhvr>
                                      <p:rCtr x="7500" y="-69"/>
                                    </p:animMotion>
                                  </p:childTnLst>
                                </p:cTn>
                              </p:par>
                              <p:par>
                                <p:cTn id="7" presetID="63" presetClass="path" presetSubtype="0" accel="50000" decel="50000" fill="hold" nodeType="withEffect">
                                  <p:stCondLst>
                                    <p:cond delay="0"/>
                                  </p:stCondLst>
                                  <p:childTnLst>
                                    <p:animMotion origin="layout" path="M -4.72222E-6 2.59259E-6 L 0.15417 2.59259E-6 " pathEditMode="relative" rAng="0" ptsTypes="AA">
                                      <p:cBhvr>
                                        <p:cTn id="8" dur="3000" fill="hold"/>
                                        <p:tgtEl>
                                          <p:spTgt spid="13"/>
                                        </p:tgtEl>
                                        <p:attrNameLst>
                                          <p:attrName>ppt_x</p:attrName>
                                          <p:attrName>ppt_y</p:attrName>
                                        </p:attrNameLst>
                                      </p:cBhvr>
                                      <p:rCtr x="7708" y="0"/>
                                    </p:animMotion>
                                  </p:childTnLst>
                                </p:cTn>
                              </p:par>
                              <p:par>
                                <p:cTn id="9" presetID="63" presetClass="path" presetSubtype="0" accel="50000" decel="50000" fill="hold" nodeType="withEffect">
                                  <p:stCondLst>
                                    <p:cond delay="0"/>
                                  </p:stCondLst>
                                  <p:childTnLst>
                                    <p:animMotion origin="layout" path="M 1.11111E-6 3.33333E-6 L 0.17917 -0.00278 " pathEditMode="relative" rAng="0" ptsTypes="AA">
                                      <p:cBhvr>
                                        <p:cTn id="10" dur="3000" fill="hold"/>
                                        <p:tgtEl>
                                          <p:spTgt spid="14"/>
                                        </p:tgtEl>
                                        <p:attrNameLst>
                                          <p:attrName>ppt_x</p:attrName>
                                          <p:attrName>ppt_y</p:attrName>
                                        </p:attrNameLst>
                                      </p:cBhvr>
                                      <p:rCtr x="8958" y="-139"/>
                                    </p:animMotion>
                                  </p:childTnLst>
                                </p:cTn>
                              </p:par>
                            </p:childTnLst>
                          </p:cTn>
                        </p:par>
                        <p:par>
                          <p:cTn id="11" fill="hold" nodeType="afterGroup">
                            <p:stCondLst>
                              <p:cond delay="3000"/>
                            </p:stCondLst>
                            <p:childTnLst>
                              <p:par>
                                <p:cTn id="12" presetID="9" presetClass="entr" presetSubtype="0" fill="hold" grpId="0" nodeType="afterEffect">
                                  <p:stCondLst>
                                    <p:cond delay="0"/>
                                  </p:stCondLst>
                                  <p:childTnLst>
                                    <p:set>
                                      <p:cBhvr>
                                        <p:cTn id="13" dur="1" fill="hold">
                                          <p:stCondLst>
                                            <p:cond delay="0"/>
                                          </p:stCondLst>
                                        </p:cTn>
                                        <p:tgtEl>
                                          <p:spTgt spid="188521"/>
                                        </p:tgtEl>
                                        <p:attrNameLst>
                                          <p:attrName>style.visibility</p:attrName>
                                        </p:attrNameLst>
                                      </p:cBhvr>
                                      <p:to>
                                        <p:strVal val="visible"/>
                                      </p:to>
                                    </p:set>
                                    <p:animEffect transition="in" filter="dissolve">
                                      <p:cBhvr>
                                        <p:cTn id="14" dur="500"/>
                                        <p:tgtEl>
                                          <p:spTgt spid="188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52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0"/>
            <a:ext cx="8229600" cy="4846003"/>
          </a:xfrm>
        </p:spPr>
        <p:txBody>
          <a:bodyPr/>
          <a:lstStyle/>
          <a:p>
            <a:pPr marL="400050" lvl="1" indent="0">
              <a:buNone/>
            </a:pPr>
            <a:r>
              <a:rPr lang="en-US" sz="1800" dirty="0">
                <a:solidFill>
                  <a:schemeClr val="bg1">
                    <a:lumMod val="95000"/>
                  </a:schemeClr>
                </a:solidFill>
              </a:rPr>
              <a:t>ALL: Communicate and confirm team timeouts taken.</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R: Indicate a charged time-out by pointing to the requested team. </a:t>
            </a:r>
            <a:br>
              <a:rPr lang="en-US" sz="1800" dirty="0">
                <a:solidFill>
                  <a:schemeClr val="bg1">
                    <a:lumMod val="95000"/>
                  </a:schemeClr>
                </a:solidFill>
              </a:rPr>
            </a:br>
            <a:r>
              <a:rPr lang="en-US" sz="1800" dirty="0">
                <a:solidFill>
                  <a:schemeClr val="bg1">
                    <a:lumMod val="95000"/>
                  </a:schemeClr>
                </a:solidFill>
              </a:rPr>
              <a:t>Notify the head coach when team time-outs are exhausted.</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HL: Stay with line-to-gain crew and inform coach of remaining team and media time-outs.</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BJ: Time each timeout / stay with the defensive team or red hat if used.</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U: Stay over the ball.</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LJ: Inform coach of remaining team and media timeouts.</a:t>
            </a:r>
          </a:p>
          <a:p>
            <a:pPr marL="400050" lvl="1" indent="0">
              <a:buNone/>
            </a:pPr>
            <a:endParaRPr lang="en-US" sz="1800" dirty="0">
              <a:solidFill>
                <a:schemeClr val="bg1">
                  <a:lumMod val="95000"/>
                </a:schemeClr>
              </a:solidFill>
            </a:endParaRPr>
          </a:p>
          <a:p>
            <a:pPr marL="400050" lvl="1" indent="0">
              <a:buNone/>
            </a:pPr>
            <a:r>
              <a:rPr lang="en-US" sz="1800" dirty="0">
                <a:solidFill>
                  <a:schemeClr val="bg1">
                    <a:lumMod val="95000"/>
                  </a:schemeClr>
                </a:solidFill>
              </a:rPr>
              <a:t>FJ/SJ: Be in a position to assist with bringing the teams back on the </a:t>
            </a:r>
            <a:r>
              <a:rPr lang="en-US" sz="2000" dirty="0">
                <a:solidFill>
                  <a:schemeClr val="bg1">
                    <a:lumMod val="95000"/>
                  </a:schemeClr>
                </a:solidFill>
              </a:rPr>
              <a:t>field.</a:t>
            </a:r>
          </a:p>
        </p:txBody>
      </p:sp>
      <p:sp>
        <p:nvSpPr>
          <p:cNvPr id="5" name="Text Box 3">
            <a:extLst>
              <a:ext uri="{FF2B5EF4-FFF2-40B4-BE49-F238E27FC236}">
                <a16:creationId xmlns:a16="http://schemas.microsoft.com/office/drawing/2014/main" id="{B1AC61C1-77C9-0E7F-0DCA-00F43F395049}"/>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Timeouts</a:t>
            </a:r>
          </a:p>
        </p:txBody>
      </p:sp>
    </p:spTree>
    <p:extLst>
      <p:ext uri="{BB962C8B-B14F-4D97-AF65-F5344CB8AC3E}">
        <p14:creationId xmlns:p14="http://schemas.microsoft.com/office/powerpoint/2010/main" val="89278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238539" y="1280160"/>
            <a:ext cx="8448261" cy="4846003"/>
          </a:xfrm>
        </p:spPr>
        <p:txBody>
          <a:bodyPr/>
          <a:lstStyle/>
          <a:p>
            <a:pPr marL="400050" lvl="1" indent="0">
              <a:buNone/>
            </a:pPr>
            <a:r>
              <a:rPr lang="en-US" sz="1800" u="sng" dirty="0">
                <a:solidFill>
                  <a:schemeClr val="bg1">
                    <a:lumMod val="95000"/>
                  </a:schemeClr>
                </a:solidFill>
              </a:rPr>
              <a:t>Time-Out Alert:</a:t>
            </a:r>
            <a:r>
              <a:rPr lang="en-US" sz="1800" dirty="0">
                <a:solidFill>
                  <a:schemeClr val="bg1">
                    <a:lumMod val="95000"/>
                  </a:schemeClr>
                </a:solidFill>
              </a:rPr>
              <a:t> BJ inform the crew of a media time-out and move directly to the red hat.</a:t>
            </a:r>
          </a:p>
          <a:p>
            <a:pPr marL="400050" lvl="1" indent="0">
              <a:buNone/>
            </a:pPr>
            <a:endParaRPr lang="en-US" sz="1800" dirty="0">
              <a:solidFill>
                <a:schemeClr val="bg1">
                  <a:lumMod val="95000"/>
                </a:schemeClr>
              </a:solidFill>
            </a:endParaRPr>
          </a:p>
          <a:p>
            <a:pPr marL="400050" lvl="1" indent="0">
              <a:buNone/>
            </a:pPr>
            <a:r>
              <a:rPr lang="en-US" sz="1800" u="sng" dirty="0">
                <a:solidFill>
                  <a:schemeClr val="bg1">
                    <a:lumMod val="95000"/>
                  </a:schemeClr>
                </a:solidFill>
              </a:rPr>
              <a:t>Time-Out Confirmed:</a:t>
            </a:r>
            <a:r>
              <a:rPr lang="en-US" sz="1800" dirty="0">
                <a:solidFill>
                  <a:schemeClr val="bg1">
                    <a:lumMod val="95000"/>
                  </a:schemeClr>
                </a:solidFill>
              </a:rPr>
              <a:t> SJ/FJ immediately inform the coaches and stay with the teams.		</a:t>
            </a:r>
          </a:p>
          <a:p>
            <a:pPr marL="400050" lvl="1" indent="0">
              <a:buNone/>
            </a:pPr>
            <a:endParaRPr lang="en-US" sz="1800" dirty="0">
              <a:solidFill>
                <a:schemeClr val="bg1">
                  <a:lumMod val="95000"/>
                </a:schemeClr>
              </a:solidFill>
            </a:endParaRPr>
          </a:p>
          <a:p>
            <a:pPr marL="400050" lvl="1" indent="0">
              <a:buNone/>
            </a:pPr>
            <a:r>
              <a:rPr lang="en-US" sz="1800" u="sng" dirty="0">
                <a:solidFill>
                  <a:schemeClr val="bg1">
                    <a:lumMod val="95000"/>
                  </a:schemeClr>
                </a:solidFill>
              </a:rPr>
              <a:t>30-Second Mark:</a:t>
            </a:r>
            <a:r>
              <a:rPr lang="en-US" sz="1800" dirty="0">
                <a:solidFill>
                  <a:schemeClr val="bg1">
                    <a:lumMod val="95000"/>
                  </a:schemeClr>
                </a:solidFill>
              </a:rPr>
              <a:t> BJ will alert crew and return to your position. SJ/FJ or LJ/ HL bring out the teams and get player counts. Red hat extend arm directly out to the side.</a:t>
            </a:r>
          </a:p>
          <a:p>
            <a:pPr marL="400050" lvl="1" indent="0">
              <a:buNone/>
            </a:pPr>
            <a:endParaRPr lang="en-US" sz="1800" dirty="0">
              <a:solidFill>
                <a:schemeClr val="bg1">
                  <a:lumMod val="95000"/>
                </a:schemeClr>
              </a:solidFill>
            </a:endParaRPr>
          </a:p>
          <a:p>
            <a:pPr marL="400050" lvl="1" indent="0">
              <a:buNone/>
            </a:pPr>
            <a:r>
              <a:rPr lang="en-US" sz="1800" u="sng" dirty="0">
                <a:solidFill>
                  <a:schemeClr val="bg1">
                    <a:lumMod val="95000"/>
                  </a:schemeClr>
                </a:solidFill>
              </a:rPr>
              <a:t>15 Second Mark:</a:t>
            </a:r>
            <a:r>
              <a:rPr lang="en-US" sz="1800" dirty="0">
                <a:solidFill>
                  <a:schemeClr val="bg1">
                    <a:lumMod val="95000"/>
                  </a:schemeClr>
                </a:solidFill>
              </a:rPr>
              <a:t> R verify crew and team readiness. Red hat raise extended arm directly overhead and move to the sideline.</a:t>
            </a:r>
          </a:p>
          <a:p>
            <a:pPr marL="400050" lvl="1" indent="0">
              <a:buNone/>
            </a:pPr>
            <a:endParaRPr lang="en-US" sz="1800" dirty="0">
              <a:solidFill>
                <a:schemeClr val="bg1">
                  <a:lumMod val="95000"/>
                </a:schemeClr>
              </a:solidFill>
            </a:endParaRPr>
          </a:p>
          <a:p>
            <a:pPr marL="400050" lvl="1" indent="0">
              <a:buNone/>
            </a:pPr>
            <a:r>
              <a:rPr lang="en-US" sz="1800" u="sng" dirty="0">
                <a:solidFill>
                  <a:schemeClr val="bg1">
                    <a:lumMod val="95000"/>
                  </a:schemeClr>
                </a:solidFill>
              </a:rPr>
              <a:t>Media Out:</a:t>
            </a:r>
            <a:r>
              <a:rPr lang="en-US" sz="1800" dirty="0">
                <a:solidFill>
                  <a:schemeClr val="bg1">
                    <a:lumMod val="95000"/>
                  </a:schemeClr>
                </a:solidFill>
              </a:rPr>
              <a:t> Red hat give extended arm wind signal. R final check and ready for play signal.</a:t>
            </a:r>
          </a:p>
        </p:txBody>
      </p:sp>
      <p:sp>
        <p:nvSpPr>
          <p:cNvPr id="4" name="Text Box 3">
            <a:extLst>
              <a:ext uri="{FF2B5EF4-FFF2-40B4-BE49-F238E27FC236}">
                <a16:creationId xmlns:a16="http://schemas.microsoft.com/office/drawing/2014/main" id="{1DAE9F5A-317C-4CE7-B4D4-5420C5F8A276}"/>
              </a:ext>
            </a:extLst>
          </p:cNvPr>
          <p:cNvSpPr txBox="1">
            <a:spLocks noChangeArrowheads="1"/>
          </p:cNvSpPr>
          <p:nvPr/>
        </p:nvSpPr>
        <p:spPr bwMode="auto">
          <a:xfrm>
            <a:off x="2743198" y="204477"/>
            <a:ext cx="6283049" cy="461665"/>
          </a:xfrm>
          <a:prstGeom prst="rect">
            <a:avLst/>
          </a:prstGeom>
          <a:noFill/>
          <a:ln w="9525">
            <a:noFill/>
            <a:miter lim="800000"/>
            <a:headEnd/>
            <a:tailEnd/>
          </a:ln>
          <a:effectLst/>
        </p:spPr>
        <p:txBody>
          <a:bodyPr wrap="square">
            <a:spAutoFit/>
          </a:bodyPr>
          <a:lstStyle/>
          <a:p>
            <a:pPr algn="ctr">
              <a:defRPr/>
            </a:pPr>
            <a:r>
              <a:rPr lang="en-US" sz="2400" dirty="0">
                <a:solidFill>
                  <a:srgbClr val="FFCC00"/>
                </a:solidFill>
                <a:effectLst>
                  <a:outerShdw blurRad="38100" dist="38100" dir="2700000" algn="tl">
                    <a:srgbClr val="000000"/>
                  </a:outerShdw>
                </a:effectLst>
                <a:latin typeface="Arial" charset="0"/>
              </a:rPr>
              <a:t>Media Timeout Guidelines (if applicable)</a:t>
            </a:r>
          </a:p>
        </p:txBody>
      </p:sp>
    </p:spTree>
    <p:extLst>
      <p:ext uri="{BB962C8B-B14F-4D97-AF65-F5344CB8AC3E}">
        <p14:creationId xmlns:p14="http://schemas.microsoft.com/office/powerpoint/2010/main" val="19193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1"/>
            <a:ext cx="8229600" cy="5373362"/>
          </a:xfrm>
        </p:spPr>
        <p:txBody>
          <a:bodyPr/>
          <a:lstStyle/>
          <a:p>
            <a:pPr marL="0" lvl="1" indent="0">
              <a:buNone/>
            </a:pPr>
            <a:r>
              <a:rPr lang="en-US" sz="2000" dirty="0">
                <a:solidFill>
                  <a:schemeClr val="bg1">
                    <a:lumMod val="95000"/>
                  </a:schemeClr>
                </a:solidFill>
              </a:rPr>
              <a:t>Fade mechanics are the key to 7-Person officiating. When using seven-game officials on the field, fade mechanics provide the crew with the best possible looks at all plays and complete goal line coverage.</a:t>
            </a:r>
            <a:br>
              <a:rPr lang="en-US" sz="2000" dirty="0">
                <a:solidFill>
                  <a:schemeClr val="bg1">
                    <a:lumMod val="95000"/>
                  </a:schemeClr>
                </a:solidFill>
              </a:rPr>
            </a:br>
            <a:r>
              <a:rPr lang="en-US" sz="2000" dirty="0">
                <a:solidFill>
                  <a:schemeClr val="bg1">
                    <a:lumMod val="95000"/>
                  </a:schemeClr>
                </a:solidFill>
              </a:rPr>
              <a:t>Fade mechanics are easy to explain and for some reason difficult to master. </a:t>
            </a:r>
          </a:p>
          <a:p>
            <a:pPr marL="0" lvl="1" indent="0">
              <a:buNone/>
            </a:pPr>
            <a:endParaRPr lang="en-US" sz="2000" dirty="0">
              <a:solidFill>
                <a:schemeClr val="bg1">
                  <a:lumMod val="95000"/>
                </a:schemeClr>
              </a:solidFill>
            </a:endParaRPr>
          </a:p>
          <a:p>
            <a:pPr marL="342900" lvl="1" indent="-342900">
              <a:buFont typeface="Arial" panose="020B0604020202020204" pitchFamily="34" charset="0"/>
              <a:buChar char="•"/>
            </a:pPr>
            <a:r>
              <a:rPr lang="en-US" sz="2000" dirty="0">
                <a:solidFill>
                  <a:schemeClr val="bg1">
                    <a:lumMod val="95000"/>
                  </a:schemeClr>
                </a:solidFill>
              </a:rPr>
              <a:t>The SJ, FJ and BJ will be moving back (fading) on all pass plays, and they are responsible for the goal line on ALL plays except short goal line mechanic situations. In other words, the deep game officials are responsible for the deep look. </a:t>
            </a:r>
          </a:p>
          <a:p>
            <a:pPr marL="342900" lvl="1" indent="-342900">
              <a:buFont typeface="Arial" panose="020B0604020202020204" pitchFamily="34" charset="0"/>
              <a:buChar char="•"/>
            </a:pPr>
            <a:r>
              <a:rPr lang="en-US" sz="2000" dirty="0">
                <a:solidFill>
                  <a:schemeClr val="bg1">
                    <a:lumMod val="95000"/>
                  </a:schemeClr>
                </a:solidFill>
              </a:rPr>
              <a:t>The HL and LJ will be responsible for the forward progress on all plays between the -2 and the +2 yard lines.</a:t>
            </a:r>
          </a:p>
          <a:p>
            <a:pPr marL="0" lvl="1" indent="0">
              <a:buNone/>
            </a:pPr>
            <a:endParaRPr lang="en-US" sz="2000" dirty="0">
              <a:solidFill>
                <a:schemeClr val="bg1">
                  <a:lumMod val="95000"/>
                </a:schemeClr>
              </a:solidFill>
            </a:endParaRPr>
          </a:p>
          <a:p>
            <a:pPr marL="0" lvl="1" indent="0">
              <a:buNone/>
            </a:pPr>
            <a:r>
              <a:rPr lang="en-US" sz="2000" dirty="0">
                <a:solidFill>
                  <a:schemeClr val="bg1">
                    <a:lumMod val="95000"/>
                  </a:schemeClr>
                </a:solidFill>
              </a:rPr>
              <a:t>The only way to maintain a correct mechanic is for the crew to communicate constantly about situations that start to break down the proper mechanic. </a:t>
            </a:r>
            <a:endParaRPr lang="en-US" sz="1800" dirty="0">
              <a:solidFill>
                <a:schemeClr val="bg1">
                  <a:lumMod val="95000"/>
                </a:schemeClr>
              </a:solidFill>
            </a:endParaRPr>
          </a:p>
        </p:txBody>
      </p:sp>
      <p:sp>
        <p:nvSpPr>
          <p:cNvPr id="5" name="Text Box 3">
            <a:extLst>
              <a:ext uri="{FF2B5EF4-FFF2-40B4-BE49-F238E27FC236}">
                <a16:creationId xmlns:a16="http://schemas.microsoft.com/office/drawing/2014/main" id="{7DEDFA27-7FB5-7D28-4227-F2361BF973A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Fade Mechanics Outline</a:t>
            </a:r>
          </a:p>
        </p:txBody>
      </p:sp>
    </p:spTree>
    <p:extLst>
      <p:ext uri="{BB962C8B-B14F-4D97-AF65-F5344CB8AC3E}">
        <p14:creationId xmlns:p14="http://schemas.microsoft.com/office/powerpoint/2010/main" val="178465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280160"/>
            <a:ext cx="8229600" cy="4846003"/>
          </a:xfrm>
        </p:spPr>
        <p:txBody>
          <a:bodyPr/>
          <a:lstStyle/>
          <a:p>
            <a:pPr marL="0" lvl="1" indent="0">
              <a:buNone/>
            </a:pPr>
            <a:r>
              <a:rPr lang="en-US" sz="2000" b="1" dirty="0">
                <a:solidFill>
                  <a:schemeClr val="bg1">
                    <a:lumMod val="95000"/>
                  </a:schemeClr>
                </a:solidFill>
              </a:rPr>
              <a:t>SJ &amp; FJ:</a:t>
            </a:r>
          </a:p>
          <a:p>
            <a:pPr marL="342900" lvl="1" indent="-342900">
              <a:buFont typeface="Arial" panose="020B0604020202020204" pitchFamily="34" charset="0"/>
              <a:buChar char="•"/>
            </a:pPr>
            <a:r>
              <a:rPr lang="en-US" sz="2000" u="sng" dirty="0">
                <a:solidFill>
                  <a:schemeClr val="bg1">
                    <a:lumMod val="95000"/>
                  </a:schemeClr>
                </a:solidFill>
              </a:rPr>
              <a:t>Not</a:t>
            </a:r>
            <a:r>
              <a:rPr lang="en-US" sz="2000" dirty="0">
                <a:solidFill>
                  <a:schemeClr val="bg1">
                    <a:lumMod val="95000"/>
                  </a:schemeClr>
                </a:solidFill>
              </a:rPr>
              <a:t> responsible for forward progress so don't try to stay close to the play to get it. If the BJ sees that the SJ or FJ was a little tight on a play, bring it up. </a:t>
            </a:r>
          </a:p>
          <a:p>
            <a:pPr marL="342900" lvl="1" indent="-342900">
              <a:buFont typeface="Arial" panose="020B0604020202020204" pitchFamily="34" charset="0"/>
              <a:buChar char="•"/>
            </a:pPr>
            <a:r>
              <a:rPr lang="en-US" sz="2000" dirty="0">
                <a:solidFill>
                  <a:schemeClr val="bg1">
                    <a:lumMod val="95000"/>
                  </a:schemeClr>
                </a:solidFill>
              </a:rPr>
              <a:t>Do not move in on a play until it is over, including short runs. The best place to make a sideline ruling is from 10 to 15 yards away so get deep and maintain your cushion. </a:t>
            </a:r>
          </a:p>
          <a:p>
            <a:pPr marL="342900" lvl="1" indent="-342900">
              <a:buFont typeface="Arial" panose="020B0604020202020204" pitchFamily="34" charset="0"/>
              <a:buChar char="•"/>
            </a:pPr>
            <a:r>
              <a:rPr lang="en-US" sz="2000" dirty="0">
                <a:solidFill>
                  <a:schemeClr val="bg1">
                    <a:lumMod val="95000"/>
                  </a:schemeClr>
                </a:solidFill>
              </a:rPr>
              <a:t>The space between a deep game official and a receiver closes quickly so read and react even quicker. Just because you start with a 20+ yard lead doesn't mean that you can take it easy. It only takes two seconds for a fast receiver to close that gap so be prepared on every play.</a:t>
            </a:r>
          </a:p>
        </p:txBody>
      </p:sp>
      <p:sp>
        <p:nvSpPr>
          <p:cNvPr id="5" name="Text Box 3">
            <a:extLst>
              <a:ext uri="{FF2B5EF4-FFF2-40B4-BE49-F238E27FC236}">
                <a16:creationId xmlns:a16="http://schemas.microsoft.com/office/drawing/2014/main" id="{A56ABA9E-68E7-D74D-EE62-D127E97FACE8}"/>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Fade Mechanics Outline</a:t>
            </a:r>
          </a:p>
        </p:txBody>
      </p:sp>
    </p:spTree>
    <p:extLst>
      <p:ext uri="{BB962C8B-B14F-4D97-AF65-F5344CB8AC3E}">
        <p14:creationId xmlns:p14="http://schemas.microsoft.com/office/powerpoint/2010/main" val="218910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586409" y="1172822"/>
            <a:ext cx="7911548" cy="4870174"/>
          </a:xfrm>
        </p:spPr>
        <p:txBody>
          <a:bodyPr/>
          <a:lstStyle/>
          <a:p>
            <a:pPr marL="457200" lvl="1" indent="-457200">
              <a:buFont typeface="+mj-lt"/>
              <a:buAutoNum type="arabicPeriod"/>
            </a:pPr>
            <a:r>
              <a:rPr lang="en-US" sz="2000" dirty="0">
                <a:solidFill>
                  <a:schemeClr val="bg1">
                    <a:lumMod val="95000"/>
                  </a:schemeClr>
                </a:solidFill>
              </a:rPr>
              <a:t>Be professional and polite when communicating with coaches and players.</a:t>
            </a:r>
          </a:p>
          <a:p>
            <a:pPr marL="457200" lvl="1" indent="-457200">
              <a:buFont typeface="+mj-lt"/>
              <a:buAutoNum type="arabicPeriod"/>
            </a:pPr>
            <a:endParaRPr lang="en-US" sz="2000" dirty="0">
              <a:solidFill>
                <a:schemeClr val="bg1">
                  <a:lumMod val="95000"/>
                </a:schemeClr>
              </a:solidFill>
            </a:endParaRPr>
          </a:p>
          <a:p>
            <a:pPr marL="457200" lvl="1" indent="-457200">
              <a:buFont typeface="+mj-lt"/>
              <a:buAutoNum type="arabicPeriod"/>
            </a:pPr>
            <a:r>
              <a:rPr lang="en-US" sz="2000" dirty="0">
                <a:solidFill>
                  <a:schemeClr val="bg1">
                    <a:lumMod val="95000"/>
                  </a:schemeClr>
                </a:solidFill>
              </a:rPr>
              <a:t>Concentrate on your primary area. Know the game situation - anticipate what might happen on the play. Run through some possibilities in your mind. Know the number of the players for whom you are responsible.</a:t>
            </a:r>
          </a:p>
          <a:p>
            <a:pPr marL="457200" lvl="1" indent="-457200">
              <a:buFont typeface="+mj-lt"/>
              <a:buAutoNum type="arabicPeriod"/>
            </a:pPr>
            <a:endParaRPr lang="en-US" sz="2000" dirty="0">
              <a:solidFill>
                <a:schemeClr val="bg1">
                  <a:lumMod val="95000"/>
                </a:schemeClr>
              </a:solidFill>
            </a:endParaRPr>
          </a:p>
          <a:p>
            <a:pPr marL="457200" lvl="1" indent="-457200">
              <a:buFont typeface="+mj-lt"/>
              <a:buAutoNum type="arabicPeriod"/>
            </a:pPr>
            <a:r>
              <a:rPr lang="en-US" sz="2000" dirty="0">
                <a:solidFill>
                  <a:schemeClr val="bg1">
                    <a:lumMod val="95000"/>
                  </a:schemeClr>
                </a:solidFill>
              </a:rPr>
              <a:t>Be in position. Proper mechanics can save you on the close ones. See the entire play. If there is a foul, it will present itself.</a:t>
            </a:r>
          </a:p>
          <a:p>
            <a:pPr marL="457200" lvl="1" indent="-457200">
              <a:buFont typeface="+mj-lt"/>
              <a:buAutoNum type="arabicPeriod"/>
            </a:pPr>
            <a:endParaRPr lang="en-US" sz="2000" dirty="0">
              <a:solidFill>
                <a:schemeClr val="bg1">
                  <a:lumMod val="95000"/>
                </a:schemeClr>
              </a:solidFill>
            </a:endParaRPr>
          </a:p>
          <a:p>
            <a:pPr marL="457200" lvl="1" indent="-457200">
              <a:buFont typeface="+mj-lt"/>
              <a:buAutoNum type="arabicPeriod"/>
            </a:pPr>
            <a:r>
              <a:rPr lang="en-US" sz="2000" dirty="0">
                <a:solidFill>
                  <a:schemeClr val="bg1">
                    <a:lumMod val="95000"/>
                  </a:schemeClr>
                </a:solidFill>
              </a:rPr>
              <a:t>The best game officials have pre-loaded the mechanics, rules and philosophies. Judgment then comes naturally.</a:t>
            </a:r>
          </a:p>
        </p:txBody>
      </p:sp>
      <p:sp>
        <p:nvSpPr>
          <p:cNvPr id="2" name="Text Box 3">
            <a:extLst>
              <a:ext uri="{FF2B5EF4-FFF2-40B4-BE49-F238E27FC236}">
                <a16:creationId xmlns:a16="http://schemas.microsoft.com/office/drawing/2014/main" id="{D4EF1B93-10B1-376B-C169-94D40B96B3D9}"/>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General Discussion</a:t>
            </a:r>
          </a:p>
        </p:txBody>
      </p:sp>
    </p:spTree>
    <p:extLst>
      <p:ext uri="{BB962C8B-B14F-4D97-AF65-F5344CB8AC3E}">
        <p14:creationId xmlns:p14="http://schemas.microsoft.com/office/powerpoint/2010/main" val="318206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p:txBody>
          <a:bodyPr/>
          <a:lstStyle/>
          <a:p>
            <a:pPr marL="0" indent="0">
              <a:buNone/>
            </a:pPr>
            <a:r>
              <a:rPr lang="en-US" sz="2400" dirty="0">
                <a:solidFill>
                  <a:schemeClr val="bg1"/>
                </a:solidFill>
              </a:rPr>
              <a:t>BJ:  </a:t>
            </a:r>
          </a:p>
          <a:p>
            <a:r>
              <a:rPr lang="en-US" sz="2400" dirty="0">
                <a:solidFill>
                  <a:schemeClr val="bg1"/>
                </a:solidFill>
              </a:rPr>
              <a:t>Verify with Play Clock Operator your signals</a:t>
            </a:r>
          </a:p>
          <a:p>
            <a:r>
              <a:rPr lang="en-US" sz="2400" dirty="0">
                <a:solidFill>
                  <a:schemeClr val="bg1"/>
                </a:solidFill>
              </a:rPr>
              <a:t>Talk to Band Director, ROTC, and possibly Site Management to see how THE HOME SCHOOL would like to coordinate the National Anthem and Coin Toss. </a:t>
            </a:r>
            <a:br>
              <a:rPr lang="en-US" sz="2400" dirty="0">
                <a:solidFill>
                  <a:schemeClr val="bg1"/>
                </a:solidFill>
              </a:rPr>
            </a:br>
            <a:r>
              <a:rPr lang="en-US" sz="2400" dirty="0">
                <a:solidFill>
                  <a:schemeClr val="bg1"/>
                </a:solidFill>
              </a:rPr>
              <a:t>The crew should adjust according to what the SCHOOL would prefer.</a:t>
            </a:r>
          </a:p>
          <a:p>
            <a:r>
              <a:rPr lang="en-US" sz="2400" dirty="0">
                <a:solidFill>
                  <a:schemeClr val="bg1"/>
                </a:solidFill>
              </a:rPr>
              <a:t>Check game balls for legality and PSI along with SJ/FJ</a:t>
            </a:r>
          </a:p>
          <a:p>
            <a:r>
              <a:rPr lang="en-US" sz="2400" dirty="0">
                <a:solidFill>
                  <a:schemeClr val="bg1"/>
                </a:solidFill>
              </a:rPr>
              <a:t>Monitor ‘Buffer Zone’ from 50 yard line </a:t>
            </a:r>
          </a:p>
        </p:txBody>
      </p:sp>
      <p:sp>
        <p:nvSpPr>
          <p:cNvPr id="6" name="Text Box 3">
            <a:extLst>
              <a:ext uri="{FF2B5EF4-FFF2-40B4-BE49-F238E27FC236}">
                <a16:creationId xmlns:a16="http://schemas.microsoft.com/office/drawing/2014/main" id="{0537466A-48C9-57F0-F18A-84EFA7C89D3E}"/>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Duties (cont.)</a:t>
            </a:r>
          </a:p>
        </p:txBody>
      </p:sp>
    </p:spTree>
    <p:extLst>
      <p:ext uri="{BB962C8B-B14F-4D97-AF65-F5344CB8AC3E}">
        <p14:creationId xmlns:p14="http://schemas.microsoft.com/office/powerpoint/2010/main" val="410506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Text Box 3"/>
          <p:cNvSpPr txBox="1">
            <a:spLocks noChangeArrowheads="1"/>
          </p:cNvSpPr>
          <p:nvPr/>
        </p:nvSpPr>
        <p:spPr bwMode="auto">
          <a:xfrm>
            <a:off x="2774845" y="211953"/>
            <a:ext cx="6250093"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During Game Responsibilities</a:t>
            </a:r>
          </a:p>
        </p:txBody>
      </p:sp>
      <p:sp>
        <p:nvSpPr>
          <p:cNvPr id="137221" name="Text Box 5"/>
          <p:cNvSpPr txBox="1">
            <a:spLocks noChangeArrowheads="1"/>
          </p:cNvSpPr>
          <p:nvPr/>
        </p:nvSpPr>
        <p:spPr bwMode="auto">
          <a:xfrm>
            <a:off x="487363" y="1289050"/>
            <a:ext cx="7775270" cy="5298310"/>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latin typeface="Arial" charset="0"/>
              </a:rPr>
              <a:t>Side</a:t>
            </a:r>
            <a:r>
              <a:rPr lang="en-US" sz="2000" dirty="0">
                <a:solidFill>
                  <a:schemeClr val="bg1"/>
                </a:solidFill>
                <a:latin typeface="Arial" charset="0"/>
              </a:rPr>
              <a:t> </a:t>
            </a:r>
            <a:r>
              <a:rPr lang="en-US" sz="2000" u="sng" dirty="0">
                <a:solidFill>
                  <a:schemeClr val="bg1"/>
                </a:solidFill>
                <a:latin typeface="Arial" charset="0"/>
              </a:rPr>
              <a:t>Judge</a:t>
            </a:r>
          </a:p>
          <a:p>
            <a:pPr algn="l">
              <a:defRPr/>
            </a:pPr>
            <a:endParaRPr lang="en-US" sz="800" u="sng" dirty="0">
              <a:solidFill>
                <a:schemeClr val="bg1"/>
              </a:solidFill>
              <a:latin typeface="Arial" charset="0"/>
            </a:endParaRPr>
          </a:p>
          <a:p>
            <a:pPr algn="l">
              <a:lnSpc>
                <a:spcPct val="110000"/>
              </a:lnSpc>
              <a:buFontTx/>
              <a:buChar char="-"/>
              <a:defRPr/>
            </a:pPr>
            <a:r>
              <a:rPr lang="en-US" sz="2000" dirty="0">
                <a:solidFill>
                  <a:schemeClr val="bg1"/>
                </a:solidFill>
                <a:latin typeface="Arial" charset="0"/>
              </a:rPr>
              <a:t> Deals with all issues involving the game clock</a:t>
            </a:r>
          </a:p>
          <a:p>
            <a:pPr lvl="1" algn="l">
              <a:lnSpc>
                <a:spcPct val="110000"/>
              </a:lnSpc>
              <a:buFont typeface="Wingdings" pitchFamily="2" charset="2"/>
              <a:buChar char="§"/>
              <a:defRPr/>
            </a:pPr>
            <a:r>
              <a:rPr lang="en-US" sz="2000" dirty="0">
                <a:solidFill>
                  <a:schemeClr val="bg1"/>
                </a:solidFill>
                <a:latin typeface="Arial" charset="0"/>
              </a:rPr>
              <a:t> Keeps the time on the field if the scoreboard malfunctions</a:t>
            </a:r>
          </a:p>
          <a:p>
            <a:pPr lvl="1" algn="l">
              <a:lnSpc>
                <a:spcPct val="110000"/>
              </a:lnSpc>
              <a:buFont typeface="Wingdings" pitchFamily="2" charset="2"/>
              <a:buChar char="§"/>
              <a:defRPr/>
            </a:pPr>
            <a:r>
              <a:rPr lang="en-US" sz="2000" dirty="0">
                <a:solidFill>
                  <a:schemeClr val="bg1"/>
                </a:solidFill>
                <a:latin typeface="Arial" charset="0"/>
              </a:rPr>
              <a:t> Alerts the Referee of timing errors</a:t>
            </a:r>
          </a:p>
          <a:p>
            <a:pPr lvl="1" algn="l">
              <a:lnSpc>
                <a:spcPct val="110000"/>
              </a:lnSpc>
              <a:buFont typeface="Wingdings" pitchFamily="2" charset="2"/>
              <a:buChar char="§"/>
              <a:defRPr/>
            </a:pPr>
            <a:r>
              <a:rPr lang="en-US" sz="2000" dirty="0">
                <a:solidFill>
                  <a:schemeClr val="bg1"/>
                </a:solidFill>
                <a:latin typeface="Arial" charset="0"/>
              </a:rPr>
              <a:t> Field Judge should also assist with timing matters</a:t>
            </a:r>
          </a:p>
          <a:p>
            <a:pPr algn="l">
              <a:defRPr/>
            </a:pPr>
            <a:r>
              <a:rPr lang="en-US" sz="2000" dirty="0">
                <a:solidFill>
                  <a:schemeClr val="bg1"/>
                </a:solidFill>
                <a:latin typeface="Arial" charset="0"/>
              </a:rPr>
              <a:t> </a:t>
            </a:r>
          </a:p>
          <a:p>
            <a:pPr algn="l">
              <a:defRPr/>
            </a:pPr>
            <a:r>
              <a:rPr lang="en-US" sz="2000" dirty="0">
                <a:solidFill>
                  <a:schemeClr val="bg1"/>
                </a:solidFill>
                <a:latin typeface="Arial" charset="0"/>
              </a:rPr>
              <a:t> </a:t>
            </a:r>
            <a:r>
              <a:rPr lang="en-US" sz="2000" u="sng" dirty="0">
                <a:solidFill>
                  <a:schemeClr val="bg1"/>
                </a:solidFill>
                <a:latin typeface="Arial" charset="0"/>
              </a:rPr>
              <a:t>Side</a:t>
            </a:r>
            <a:r>
              <a:rPr lang="en-US" sz="2000" dirty="0">
                <a:solidFill>
                  <a:schemeClr val="bg1"/>
                </a:solidFill>
                <a:latin typeface="Arial" charset="0"/>
              </a:rPr>
              <a:t> </a:t>
            </a:r>
            <a:r>
              <a:rPr lang="en-US" sz="2000" u="sng" dirty="0">
                <a:solidFill>
                  <a:schemeClr val="bg1"/>
                </a:solidFill>
                <a:latin typeface="Arial" charset="0"/>
              </a:rPr>
              <a:t>Judge</a:t>
            </a:r>
            <a:r>
              <a:rPr lang="en-US" sz="2000" dirty="0">
                <a:solidFill>
                  <a:schemeClr val="bg1"/>
                </a:solidFill>
                <a:latin typeface="Arial" charset="0"/>
              </a:rPr>
              <a:t> </a:t>
            </a:r>
            <a:r>
              <a:rPr lang="en-US" sz="2000" u="sng" dirty="0">
                <a:solidFill>
                  <a:schemeClr val="bg1"/>
                </a:solidFill>
                <a:latin typeface="Arial" charset="0"/>
              </a:rPr>
              <a:t>And</a:t>
            </a:r>
            <a:r>
              <a:rPr lang="en-US" sz="2000" dirty="0">
                <a:solidFill>
                  <a:schemeClr val="bg1"/>
                </a:solidFill>
                <a:latin typeface="Arial" charset="0"/>
              </a:rPr>
              <a:t> </a:t>
            </a:r>
            <a:r>
              <a:rPr lang="en-US" sz="2000" u="sng" dirty="0">
                <a:solidFill>
                  <a:schemeClr val="bg1"/>
                </a:solidFill>
                <a:latin typeface="Arial" charset="0"/>
              </a:rPr>
              <a:t>Field</a:t>
            </a:r>
            <a:r>
              <a:rPr lang="en-US" sz="2000" dirty="0">
                <a:solidFill>
                  <a:schemeClr val="bg1"/>
                </a:solidFill>
                <a:latin typeface="Arial" charset="0"/>
              </a:rPr>
              <a:t> </a:t>
            </a:r>
            <a:r>
              <a:rPr lang="en-US" sz="2000" u="sng" dirty="0">
                <a:solidFill>
                  <a:schemeClr val="bg1"/>
                </a:solidFill>
                <a:latin typeface="Arial" charset="0"/>
              </a:rPr>
              <a:t>Judge</a:t>
            </a:r>
          </a:p>
          <a:p>
            <a:pPr algn="l">
              <a:defRPr/>
            </a:pPr>
            <a:endParaRPr lang="en-US" sz="800" u="sng" dirty="0">
              <a:solidFill>
                <a:schemeClr val="bg1"/>
              </a:solidFill>
              <a:latin typeface="Arial" charset="0"/>
            </a:endParaRPr>
          </a:p>
          <a:p>
            <a:pPr algn="l">
              <a:lnSpc>
                <a:spcPct val="110000"/>
              </a:lnSpc>
              <a:buFontTx/>
              <a:buChar char="-"/>
              <a:defRPr/>
            </a:pPr>
            <a:r>
              <a:rPr lang="en-US" sz="2000" dirty="0">
                <a:solidFill>
                  <a:schemeClr val="bg1"/>
                </a:solidFill>
                <a:latin typeface="Arial" charset="0"/>
              </a:rPr>
              <a:t> During time outs, take charge of instructing the teams to return</a:t>
            </a:r>
          </a:p>
          <a:p>
            <a:pPr algn="l">
              <a:lnSpc>
                <a:spcPct val="110000"/>
              </a:lnSpc>
              <a:defRPr/>
            </a:pPr>
            <a:r>
              <a:rPr lang="en-US" sz="2000" dirty="0">
                <a:solidFill>
                  <a:schemeClr val="bg1"/>
                </a:solidFill>
                <a:latin typeface="Arial" charset="0"/>
              </a:rPr>
              <a:t>   to the field at the 15 seconds to ready-for-play whistle by the BJ</a:t>
            </a:r>
            <a:endParaRPr lang="en-US" sz="1400" dirty="0">
              <a:solidFill>
                <a:schemeClr val="bg1"/>
              </a:solidFill>
              <a:latin typeface="Arial" charset="0"/>
            </a:endParaRPr>
          </a:p>
          <a:p>
            <a:pPr algn="l">
              <a:lnSpc>
                <a:spcPct val="110000"/>
              </a:lnSpc>
              <a:buFontTx/>
              <a:buChar char="-"/>
              <a:defRPr/>
            </a:pPr>
            <a:r>
              <a:rPr lang="en-US" sz="2000" dirty="0">
                <a:solidFill>
                  <a:schemeClr val="bg1"/>
                </a:solidFill>
                <a:latin typeface="Arial" charset="0"/>
              </a:rPr>
              <a:t> Take chief responsibility for communicating penalty information,</a:t>
            </a:r>
          </a:p>
          <a:p>
            <a:pPr algn="l">
              <a:lnSpc>
                <a:spcPct val="110000"/>
              </a:lnSpc>
              <a:defRPr/>
            </a:pPr>
            <a:r>
              <a:rPr lang="en-US" sz="2000" dirty="0">
                <a:solidFill>
                  <a:schemeClr val="bg1"/>
                </a:solidFill>
                <a:latin typeface="Arial" charset="0"/>
              </a:rPr>
              <a:t>   time outs remaining, game developments, etc. to the head coach</a:t>
            </a:r>
          </a:p>
          <a:p>
            <a:pPr algn="l">
              <a:lnSpc>
                <a:spcPct val="110000"/>
              </a:lnSpc>
              <a:buFontTx/>
              <a:buChar char="-"/>
              <a:defRPr/>
            </a:pPr>
            <a:r>
              <a:rPr lang="en-US" sz="2000" dirty="0">
                <a:solidFill>
                  <a:schemeClr val="bg1"/>
                </a:solidFill>
                <a:latin typeface="Arial" charset="0"/>
              </a:rPr>
              <a:t> Act as the apprentices to the HL or LJ and assist them whenever</a:t>
            </a:r>
          </a:p>
          <a:p>
            <a:pPr algn="l">
              <a:lnSpc>
                <a:spcPct val="110000"/>
              </a:lnSpc>
              <a:defRPr/>
            </a:pPr>
            <a:r>
              <a:rPr lang="en-US" sz="2000" dirty="0">
                <a:solidFill>
                  <a:schemeClr val="bg1"/>
                </a:solidFill>
                <a:latin typeface="Arial" charset="0"/>
              </a:rPr>
              <a:t>   necessary</a:t>
            </a:r>
          </a:p>
          <a:p>
            <a:pPr algn="l">
              <a:lnSpc>
                <a:spcPct val="110000"/>
              </a:lnSpc>
              <a:defRPr/>
            </a:pPr>
            <a:r>
              <a:rPr lang="en-US" sz="2000" dirty="0">
                <a:solidFill>
                  <a:schemeClr val="bg1"/>
                </a:solidFill>
                <a:latin typeface="Arial" charset="0"/>
              </a:rPr>
              <a:t>- Help with ball rotation, those coming out from the BJ and those </a:t>
            </a:r>
          </a:p>
          <a:p>
            <a:pPr algn="l">
              <a:lnSpc>
                <a:spcPct val="110000"/>
              </a:lnSpc>
              <a:defRPr/>
            </a:pPr>
            <a:r>
              <a:rPr lang="en-US" sz="2000" dirty="0">
                <a:solidFill>
                  <a:schemeClr val="bg1"/>
                </a:solidFill>
                <a:latin typeface="Arial" charset="0"/>
              </a:rPr>
              <a:t>   going in to the U</a:t>
            </a:r>
          </a:p>
        </p:txBody>
      </p:sp>
      <p:grpSp>
        <p:nvGrpSpPr>
          <p:cNvPr id="63494" name="Group 12"/>
          <p:cNvGrpSpPr>
            <a:grpSpLocks/>
          </p:cNvGrpSpPr>
          <p:nvPr/>
        </p:nvGrpSpPr>
        <p:grpSpPr bwMode="auto">
          <a:xfrm>
            <a:off x="2637009" y="1167752"/>
            <a:ext cx="612776" cy="457200"/>
            <a:chOff x="2359" y="3560"/>
            <a:chExt cx="386" cy="288"/>
          </a:xfrm>
        </p:grpSpPr>
        <p:sp>
          <p:nvSpPr>
            <p:cNvPr id="63502" name="Rectangle 13"/>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03" name="Text Box 14"/>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grpSp>
        <p:nvGrpSpPr>
          <p:cNvPr id="63495" name="Group 15"/>
          <p:cNvGrpSpPr>
            <a:grpSpLocks/>
          </p:cNvGrpSpPr>
          <p:nvPr/>
        </p:nvGrpSpPr>
        <p:grpSpPr bwMode="auto">
          <a:xfrm>
            <a:off x="2030413" y="1166813"/>
            <a:ext cx="612775" cy="457200"/>
            <a:chOff x="2359" y="3560"/>
            <a:chExt cx="386" cy="288"/>
          </a:xfrm>
        </p:grpSpPr>
        <p:sp>
          <p:nvSpPr>
            <p:cNvPr id="63500" name="Rectangle 1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501" name="Text Box 1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63496" name="Group 21"/>
          <p:cNvGrpSpPr>
            <a:grpSpLocks/>
          </p:cNvGrpSpPr>
          <p:nvPr/>
        </p:nvGrpSpPr>
        <p:grpSpPr bwMode="auto">
          <a:xfrm>
            <a:off x="4028237" y="3357563"/>
            <a:ext cx="612775" cy="457200"/>
            <a:chOff x="2359" y="3560"/>
            <a:chExt cx="386" cy="288"/>
          </a:xfrm>
        </p:grpSpPr>
        <p:sp>
          <p:nvSpPr>
            <p:cNvPr id="63498" name="Rectangle 22"/>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3499" name="Text Box 23"/>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63497" name="Text Box 25"/>
          <p:cNvSpPr txBox="1">
            <a:spLocks noChangeArrowheads="1"/>
          </p:cNvSpPr>
          <p:nvPr/>
        </p:nvSpPr>
        <p:spPr bwMode="auto">
          <a:xfrm>
            <a:off x="8743950" y="6459538"/>
            <a:ext cx="2127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13DFF"/>
                </a:solidFill>
              </a:rPr>
              <a:t>.</a:t>
            </a:r>
          </a:p>
        </p:txBody>
      </p:sp>
      <p:grpSp>
        <p:nvGrpSpPr>
          <p:cNvPr id="5" name="Group 12">
            <a:extLst>
              <a:ext uri="{FF2B5EF4-FFF2-40B4-BE49-F238E27FC236}">
                <a16:creationId xmlns:a16="http://schemas.microsoft.com/office/drawing/2014/main" id="{F355866E-BF07-4781-4F21-28F8A3E5B932}"/>
              </a:ext>
            </a:extLst>
          </p:cNvPr>
          <p:cNvGrpSpPr>
            <a:grpSpLocks/>
          </p:cNvGrpSpPr>
          <p:nvPr/>
        </p:nvGrpSpPr>
        <p:grpSpPr bwMode="auto">
          <a:xfrm>
            <a:off x="4604589" y="3349869"/>
            <a:ext cx="612776" cy="457200"/>
            <a:chOff x="2359" y="3560"/>
            <a:chExt cx="386" cy="288"/>
          </a:xfrm>
        </p:grpSpPr>
        <p:sp>
          <p:nvSpPr>
            <p:cNvPr id="3" name="Rectangle 13">
              <a:extLst>
                <a:ext uri="{FF2B5EF4-FFF2-40B4-BE49-F238E27FC236}">
                  <a16:creationId xmlns:a16="http://schemas.microsoft.com/office/drawing/2014/main" id="{0E82E5E9-1F05-33CB-4BD4-D4902E1DC696}"/>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 name="Text Box 14">
              <a:extLst>
                <a:ext uri="{FF2B5EF4-FFF2-40B4-BE49-F238E27FC236}">
                  <a16:creationId xmlns:a16="http://schemas.microsoft.com/office/drawing/2014/main" id="{35EBA2D3-826A-2AC5-FFAA-1529418CB0D0}"/>
                </a:ext>
              </a:extLst>
            </p:cNvPr>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FJ</a:t>
              </a:r>
            </a:p>
          </p:txBody>
        </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a:solidFill>
                  <a:srgbClr val="000000"/>
                </a:solidFill>
                <a:cs typeface="Arial" panose="020B0604020202020204" pitchFamily="34" charset="0"/>
              </a:rPr>
              <a:t> </a:t>
            </a:r>
          </a:p>
        </p:txBody>
      </p:sp>
      <p:sp>
        <p:nvSpPr>
          <p:cNvPr id="160773" name="Text Box 5"/>
          <p:cNvSpPr txBox="1">
            <a:spLocks noChangeArrowheads="1"/>
          </p:cNvSpPr>
          <p:nvPr/>
        </p:nvSpPr>
        <p:spPr bwMode="auto">
          <a:xfrm>
            <a:off x="139700" y="1055688"/>
            <a:ext cx="9275763" cy="5802312"/>
          </a:xfrm>
          <a:prstGeom prst="rect">
            <a:avLst/>
          </a:prstGeom>
          <a:noFill/>
          <a:ln w="9525">
            <a:noFill/>
            <a:miter lim="800000"/>
            <a:headEnd/>
            <a:tailEnd/>
          </a:ln>
          <a:effectLst/>
        </p:spPr>
        <p:txBody>
          <a:bodyPr wrap="none">
            <a:spAutoFit/>
          </a:bodyPr>
          <a:lstStyle/>
          <a:p>
            <a:pPr algn="l">
              <a:defRPr/>
            </a:pPr>
            <a:r>
              <a:rPr lang="en-US" sz="2000" u="sng" dirty="0">
                <a:solidFill>
                  <a:srgbClr val="FFFFFF"/>
                </a:solidFill>
                <a:latin typeface="Arial" charset="0"/>
                <a:cs typeface="Arial" charset="0"/>
              </a:rPr>
              <a:t>College</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7</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Person</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Crew</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Mechanics</a:t>
            </a:r>
            <a:r>
              <a:rPr lang="en-US" sz="2000" dirty="0">
                <a:solidFill>
                  <a:srgbClr val="FFFFFF"/>
                </a:solidFill>
                <a:latin typeface="Arial" charset="0"/>
                <a:cs typeface="Arial" charset="0"/>
              </a:rPr>
              <a:t> – </a:t>
            </a:r>
            <a:r>
              <a:rPr lang="en-US" sz="2000" u="sng" dirty="0">
                <a:solidFill>
                  <a:srgbClr val="FFFFFF"/>
                </a:solidFill>
                <a:latin typeface="Arial" charset="0"/>
                <a:cs typeface="Arial" charset="0"/>
              </a:rPr>
              <a:t>Sort</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Of</a:t>
            </a:r>
          </a:p>
          <a:p>
            <a:pPr algn="l">
              <a:defRPr/>
            </a:pPr>
            <a:endParaRPr lang="en-US" sz="800" u="sng" dirty="0">
              <a:solidFill>
                <a:srgbClr val="FFFFFF"/>
              </a:solidFill>
              <a:latin typeface="Arial" charset="0"/>
              <a:cs typeface="Arial" charset="0"/>
            </a:endParaRPr>
          </a:p>
          <a:p>
            <a:pPr algn="l">
              <a:lnSpc>
                <a:spcPct val="115000"/>
              </a:lnSpc>
              <a:buFontTx/>
              <a:buChar char="-"/>
              <a:defRPr/>
            </a:pPr>
            <a:r>
              <a:rPr lang="en-US" sz="2000" dirty="0">
                <a:solidFill>
                  <a:srgbClr val="FFFFFF"/>
                </a:solidFill>
                <a:latin typeface="Arial" charset="0"/>
                <a:cs typeface="Arial" charset="0"/>
              </a:rPr>
              <a:t> Use the CCA Manual for positioning, coverage mechanics, keys, etc. </a:t>
            </a:r>
          </a:p>
          <a:p>
            <a:pPr algn="l">
              <a:lnSpc>
                <a:spcPct val="110000"/>
              </a:lnSpc>
              <a:buFontTx/>
              <a:buChar char="-"/>
              <a:defRPr/>
            </a:pPr>
            <a:r>
              <a:rPr lang="en-US" sz="2000" dirty="0">
                <a:solidFill>
                  <a:srgbClr val="FFFFFF"/>
                </a:solidFill>
                <a:latin typeface="Arial" charset="0"/>
                <a:cs typeface="Arial" charset="0"/>
              </a:rPr>
              <a:t> Ignore the sections of the book obviously addressing NCAA mechanics</a:t>
            </a:r>
          </a:p>
          <a:p>
            <a:pPr algn="l">
              <a:lnSpc>
                <a:spcPct val="110000"/>
              </a:lnSpc>
              <a:defRPr/>
            </a:pPr>
            <a:r>
              <a:rPr lang="en-US" sz="2000" dirty="0">
                <a:solidFill>
                  <a:srgbClr val="FFFFFF"/>
                </a:solidFill>
                <a:latin typeface="Arial" charset="0"/>
                <a:cs typeface="Arial" charset="0"/>
              </a:rPr>
              <a:t>  such as throwing your hat when players go out of bounds, instant replay, etc.</a:t>
            </a:r>
          </a:p>
          <a:p>
            <a:pPr algn="l">
              <a:lnSpc>
                <a:spcPct val="110000"/>
              </a:lnSpc>
              <a:buFontTx/>
              <a:buChar char="-"/>
              <a:defRPr/>
            </a:pPr>
            <a:r>
              <a:rPr lang="en-US" sz="2000" dirty="0">
                <a:solidFill>
                  <a:srgbClr val="FFFFFF"/>
                </a:solidFill>
                <a:latin typeface="Arial" charset="0"/>
                <a:cs typeface="Arial" charset="0"/>
              </a:rPr>
              <a:t> Ignore the NCAA “if in doubts”, they are opposite from the NFHS ones</a:t>
            </a:r>
          </a:p>
          <a:p>
            <a:pPr algn="l">
              <a:lnSpc>
                <a:spcPct val="110000"/>
              </a:lnSpc>
              <a:defRPr/>
            </a:pPr>
            <a:r>
              <a:rPr lang="en-US" sz="2000" dirty="0">
                <a:solidFill>
                  <a:srgbClr val="FFFFFF"/>
                </a:solidFill>
                <a:latin typeface="Arial" charset="0"/>
                <a:cs typeface="Arial" charset="0"/>
              </a:rPr>
              <a:t>  because they have instant replay to fix their mistakes while we don’t</a:t>
            </a:r>
          </a:p>
          <a:p>
            <a:pPr algn="l">
              <a:lnSpc>
                <a:spcPct val="115000"/>
              </a:lnSpc>
              <a:buFontTx/>
              <a:buChar char="-"/>
              <a:defRPr/>
            </a:pPr>
            <a:r>
              <a:rPr lang="en-US" sz="2000" dirty="0">
                <a:solidFill>
                  <a:srgbClr val="FFFFFF"/>
                </a:solidFill>
                <a:latin typeface="Arial" charset="0"/>
                <a:cs typeface="Arial" charset="0"/>
              </a:rPr>
              <a:t> It’s only the mechanics, not the rules we are borrowing – it’s still NFHS rules</a:t>
            </a:r>
          </a:p>
          <a:p>
            <a:pPr algn="l">
              <a:defRPr/>
            </a:pPr>
            <a:r>
              <a:rPr lang="en-US" sz="2000" dirty="0">
                <a:solidFill>
                  <a:srgbClr val="FFFFFF"/>
                </a:solidFill>
                <a:latin typeface="Arial" charset="0"/>
                <a:cs typeface="Arial" charset="0"/>
              </a:rPr>
              <a:t> </a:t>
            </a:r>
          </a:p>
          <a:p>
            <a:pPr algn="l">
              <a:defRPr/>
            </a:pP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Official</a:t>
            </a:r>
            <a:r>
              <a:rPr lang="en-US" sz="2000" dirty="0">
                <a:solidFill>
                  <a:srgbClr val="FFFFFF"/>
                </a:solidFill>
                <a:latin typeface="Arial" charset="0"/>
                <a:cs typeface="Arial" charset="0"/>
              </a:rPr>
              <a:t> </a:t>
            </a:r>
            <a:r>
              <a:rPr lang="en-US" sz="2000" u="sng" dirty="0">
                <a:solidFill>
                  <a:srgbClr val="FFFFFF"/>
                </a:solidFill>
                <a:latin typeface="Arial" charset="0"/>
                <a:cs typeface="Arial" charset="0"/>
              </a:rPr>
              <a:t>Conferences</a:t>
            </a:r>
          </a:p>
          <a:p>
            <a:pPr algn="l">
              <a:defRPr/>
            </a:pPr>
            <a:endParaRPr lang="en-US" sz="800" u="sng" dirty="0">
              <a:solidFill>
                <a:srgbClr val="FFFFFF"/>
              </a:solidFill>
              <a:latin typeface="Arial" charset="0"/>
              <a:cs typeface="Arial" charset="0"/>
            </a:endParaRPr>
          </a:p>
          <a:p>
            <a:pPr algn="l">
              <a:lnSpc>
                <a:spcPct val="115000"/>
              </a:lnSpc>
              <a:buFontTx/>
              <a:buChar char="-"/>
              <a:defRPr/>
            </a:pPr>
            <a:r>
              <a:rPr lang="en-US" sz="2000" dirty="0">
                <a:solidFill>
                  <a:srgbClr val="FFFFFF"/>
                </a:solidFill>
                <a:latin typeface="Arial" charset="0"/>
                <a:cs typeface="Arial" charset="0"/>
              </a:rPr>
              <a:t> We now have 7, rather than 5, different opinions and views</a:t>
            </a:r>
          </a:p>
          <a:p>
            <a:pPr algn="l">
              <a:lnSpc>
                <a:spcPct val="115000"/>
              </a:lnSpc>
              <a:buFontTx/>
              <a:buChar char="-"/>
              <a:defRPr/>
            </a:pPr>
            <a:r>
              <a:rPr lang="en-US" sz="2000" dirty="0">
                <a:solidFill>
                  <a:srgbClr val="FFFFFF"/>
                </a:solidFill>
                <a:latin typeface="Arial" charset="0"/>
                <a:cs typeface="Arial" charset="0"/>
              </a:rPr>
              <a:t> Conference when you need to, otherwise keep your distance and positions</a:t>
            </a:r>
          </a:p>
          <a:p>
            <a:pPr algn="l">
              <a:lnSpc>
                <a:spcPct val="115000"/>
              </a:lnSpc>
              <a:buFontTx/>
              <a:buChar char="-"/>
              <a:defRPr/>
            </a:pPr>
            <a:r>
              <a:rPr lang="en-US" sz="2000" dirty="0">
                <a:solidFill>
                  <a:srgbClr val="FFFFFF"/>
                </a:solidFill>
                <a:latin typeface="Arial" charset="0"/>
                <a:cs typeface="Arial" charset="0"/>
              </a:rPr>
              <a:t> Join conferences only if you can contribute something (“I know” </a:t>
            </a:r>
            <a:r>
              <a:rPr lang="en-US" sz="2000" u="sng" dirty="0">
                <a:solidFill>
                  <a:srgbClr val="FFFFFF"/>
                </a:solidFill>
                <a:latin typeface="Arial" charset="0"/>
                <a:cs typeface="Arial" charset="0"/>
              </a:rPr>
              <a:t>NOT</a:t>
            </a:r>
            <a:r>
              <a:rPr lang="en-US" sz="2000" dirty="0">
                <a:solidFill>
                  <a:srgbClr val="FFFFFF"/>
                </a:solidFill>
                <a:latin typeface="Arial" charset="0"/>
                <a:cs typeface="Arial" charset="0"/>
              </a:rPr>
              <a:t> “I think”)</a:t>
            </a:r>
          </a:p>
          <a:p>
            <a:pPr algn="l">
              <a:lnSpc>
                <a:spcPct val="115000"/>
              </a:lnSpc>
              <a:buFontTx/>
              <a:buChar char="-"/>
              <a:defRPr/>
            </a:pPr>
            <a:r>
              <a:rPr lang="en-US" sz="2000" dirty="0">
                <a:solidFill>
                  <a:srgbClr val="FFFFFF"/>
                </a:solidFill>
                <a:latin typeface="Arial" charset="0"/>
                <a:cs typeface="Arial" charset="0"/>
              </a:rPr>
              <a:t> Many crews use headsets which allow fast and easy crew communication </a:t>
            </a:r>
          </a:p>
          <a:p>
            <a:pPr algn="l">
              <a:lnSpc>
                <a:spcPct val="115000"/>
              </a:lnSpc>
              <a:defRPr/>
            </a:pPr>
            <a:r>
              <a:rPr lang="en-US" sz="2000" dirty="0">
                <a:solidFill>
                  <a:srgbClr val="FFFFFF"/>
                </a:solidFill>
                <a:latin typeface="Arial" charset="0"/>
                <a:cs typeface="Arial" charset="0"/>
              </a:rPr>
              <a:t>  from your position and often avoids the need to conference at all</a:t>
            </a:r>
          </a:p>
          <a:p>
            <a:pPr algn="l">
              <a:lnSpc>
                <a:spcPct val="115000"/>
              </a:lnSpc>
              <a:buFontTx/>
              <a:buChar char="-"/>
              <a:defRPr/>
            </a:pPr>
            <a:r>
              <a:rPr lang="en-US" sz="2000" dirty="0">
                <a:solidFill>
                  <a:srgbClr val="FFFFFF"/>
                </a:solidFill>
                <a:latin typeface="Arial" charset="0"/>
                <a:cs typeface="Arial" charset="0"/>
              </a:rPr>
              <a:t> Numerous conferences make it look like you don’t know what’s going on</a:t>
            </a:r>
          </a:p>
          <a:p>
            <a:pPr algn="l">
              <a:lnSpc>
                <a:spcPct val="115000"/>
              </a:lnSpc>
              <a:defRPr/>
            </a:pPr>
            <a:r>
              <a:rPr lang="en-US" sz="2000" dirty="0">
                <a:solidFill>
                  <a:srgbClr val="FFFFFF"/>
                </a:solidFill>
                <a:latin typeface="Arial" charset="0"/>
                <a:cs typeface="Arial" charset="0"/>
              </a:rPr>
              <a:t>  or that you are conspiring </a:t>
            </a:r>
          </a:p>
        </p:txBody>
      </p:sp>
      <p:sp>
        <p:nvSpPr>
          <p:cNvPr id="64518" name="Text Box 6"/>
          <p:cNvSpPr txBox="1">
            <a:spLocks noChangeArrowheads="1"/>
          </p:cNvSpPr>
          <p:nvPr/>
        </p:nvSpPr>
        <p:spPr bwMode="auto">
          <a:xfrm>
            <a:off x="8743950" y="6459538"/>
            <a:ext cx="2127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800">
                <a:solidFill>
                  <a:srgbClr val="013DFF"/>
                </a:solidFill>
                <a:cs typeface="Arial" panose="020B0604020202020204" pitchFamily="34" charset="0"/>
              </a:rPr>
              <a:t>.</a:t>
            </a:r>
          </a:p>
        </p:txBody>
      </p:sp>
      <p:sp>
        <p:nvSpPr>
          <p:cNvPr id="3" name="Text Box 3">
            <a:extLst>
              <a:ext uri="{FF2B5EF4-FFF2-40B4-BE49-F238E27FC236}">
                <a16:creationId xmlns:a16="http://schemas.microsoft.com/office/drawing/2014/main" id="{7450D59A-0120-8A94-125A-E82CB2FCD48D}"/>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Odds &amp; Ends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Text Box 3"/>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Referee Microphone Mechanics</a:t>
            </a:r>
          </a:p>
        </p:txBody>
      </p:sp>
      <p:sp>
        <p:nvSpPr>
          <p:cNvPr id="65540" name="Text Box 4"/>
          <p:cNvSpPr txBox="1">
            <a:spLocks noChangeArrowheads="1"/>
          </p:cNvSpPr>
          <p:nvPr/>
        </p:nvSpPr>
        <p:spPr bwMode="auto">
          <a:xfrm>
            <a:off x="287338" y="1139825"/>
            <a:ext cx="8499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158725" name="Text Box 5"/>
          <p:cNvSpPr txBox="1">
            <a:spLocks noChangeArrowheads="1"/>
          </p:cNvSpPr>
          <p:nvPr/>
        </p:nvSpPr>
        <p:spPr bwMode="auto">
          <a:xfrm>
            <a:off x="93603" y="1118958"/>
            <a:ext cx="8932643" cy="5570628"/>
          </a:xfrm>
          <a:prstGeom prst="rect">
            <a:avLst/>
          </a:prstGeom>
          <a:noFill/>
          <a:ln w="9525">
            <a:noFill/>
            <a:miter lim="800000"/>
            <a:headEnd/>
            <a:tailEnd/>
          </a:ln>
          <a:effectLst/>
        </p:spPr>
        <p:txBody>
          <a:bodyPr wrap="square">
            <a:spAutoFit/>
          </a:bodyPr>
          <a:lstStyle/>
          <a:p>
            <a:pPr algn="l">
              <a:defRPr/>
            </a:pPr>
            <a:r>
              <a:rPr lang="en-US" u="sng" dirty="0">
                <a:solidFill>
                  <a:schemeClr val="bg1"/>
                </a:solidFill>
                <a:latin typeface="Arial" charset="0"/>
              </a:rPr>
              <a:t>Sounding</a:t>
            </a:r>
            <a:r>
              <a:rPr lang="en-US" dirty="0">
                <a:solidFill>
                  <a:schemeClr val="bg1"/>
                </a:solidFill>
                <a:latin typeface="Arial" charset="0"/>
              </a:rPr>
              <a:t> </a:t>
            </a:r>
            <a:r>
              <a:rPr lang="en-US" u="sng" dirty="0">
                <a:solidFill>
                  <a:schemeClr val="bg1"/>
                </a:solidFill>
                <a:latin typeface="Arial" charset="0"/>
              </a:rPr>
              <a:t>And</a:t>
            </a:r>
            <a:r>
              <a:rPr lang="en-US" dirty="0">
                <a:solidFill>
                  <a:schemeClr val="bg1"/>
                </a:solidFill>
                <a:latin typeface="Arial" charset="0"/>
              </a:rPr>
              <a:t> </a:t>
            </a:r>
            <a:r>
              <a:rPr lang="en-US" u="sng" dirty="0">
                <a:solidFill>
                  <a:schemeClr val="bg1"/>
                </a:solidFill>
                <a:latin typeface="Arial" charset="0"/>
              </a:rPr>
              <a:t>Looking</a:t>
            </a:r>
            <a:r>
              <a:rPr lang="en-US" dirty="0">
                <a:solidFill>
                  <a:schemeClr val="bg1"/>
                </a:solidFill>
                <a:latin typeface="Arial" charset="0"/>
              </a:rPr>
              <a:t> </a:t>
            </a:r>
            <a:r>
              <a:rPr lang="en-US" u="sng" dirty="0">
                <a:solidFill>
                  <a:schemeClr val="bg1"/>
                </a:solidFill>
                <a:latin typeface="Arial" charset="0"/>
              </a:rPr>
              <a:t>Professional</a:t>
            </a:r>
          </a:p>
          <a:p>
            <a:pPr algn="l">
              <a:defRPr/>
            </a:pPr>
            <a:endParaRPr lang="en-US" u="sng" dirty="0">
              <a:solidFill>
                <a:schemeClr val="bg1"/>
              </a:solidFill>
              <a:latin typeface="Arial" charset="0"/>
            </a:endParaRPr>
          </a:p>
          <a:p>
            <a:pPr algn="l">
              <a:lnSpc>
                <a:spcPct val="105000"/>
              </a:lnSpc>
              <a:buFontTx/>
              <a:buChar char="-"/>
              <a:defRPr/>
            </a:pPr>
            <a:r>
              <a:rPr lang="en-US" dirty="0">
                <a:solidFill>
                  <a:schemeClr val="bg1"/>
                </a:solidFill>
                <a:latin typeface="Arial" charset="0"/>
              </a:rPr>
              <a:t> Practice, practice, practice</a:t>
            </a:r>
          </a:p>
          <a:p>
            <a:pPr lvl="1" algn="l">
              <a:lnSpc>
                <a:spcPct val="105000"/>
              </a:lnSpc>
              <a:buFont typeface="Wingdings" pitchFamily="2" charset="2"/>
              <a:buChar char="§"/>
              <a:defRPr/>
            </a:pPr>
            <a:r>
              <a:rPr lang="en-US" dirty="0">
                <a:solidFill>
                  <a:schemeClr val="bg1"/>
                </a:solidFill>
                <a:latin typeface="Arial" charset="0"/>
              </a:rPr>
              <a:t> Say the words even in games you don’t have a microphone on you</a:t>
            </a:r>
          </a:p>
          <a:p>
            <a:pPr algn="l">
              <a:lnSpc>
                <a:spcPct val="105000"/>
              </a:lnSpc>
              <a:defRPr/>
            </a:pPr>
            <a:r>
              <a:rPr lang="en-US" dirty="0">
                <a:solidFill>
                  <a:schemeClr val="bg1"/>
                </a:solidFill>
                <a:latin typeface="Arial" charset="0"/>
              </a:rPr>
              <a:t>- Face the press box and STAND STILL</a:t>
            </a:r>
          </a:p>
          <a:p>
            <a:pPr algn="l">
              <a:lnSpc>
                <a:spcPct val="105000"/>
              </a:lnSpc>
              <a:buFontTx/>
              <a:buChar char="-"/>
              <a:defRPr/>
            </a:pPr>
            <a:r>
              <a:rPr lang="en-US" dirty="0">
                <a:solidFill>
                  <a:schemeClr val="bg1"/>
                </a:solidFill>
                <a:latin typeface="Arial" charset="0"/>
              </a:rPr>
              <a:t> There is no need to yell, that’s why you have a microphone</a:t>
            </a:r>
          </a:p>
          <a:p>
            <a:pPr algn="l">
              <a:lnSpc>
                <a:spcPct val="105000"/>
              </a:lnSpc>
              <a:buFontTx/>
              <a:buChar char="-"/>
              <a:defRPr/>
            </a:pPr>
            <a:r>
              <a:rPr lang="en-US" dirty="0">
                <a:solidFill>
                  <a:schemeClr val="bg1"/>
                </a:solidFill>
                <a:latin typeface="Arial" charset="0"/>
              </a:rPr>
              <a:t> Speak in a conversational and unhurried tone</a:t>
            </a:r>
          </a:p>
          <a:p>
            <a:pPr algn="l">
              <a:lnSpc>
                <a:spcPct val="105000"/>
              </a:lnSpc>
              <a:buFontTx/>
              <a:buChar char="-"/>
              <a:defRPr/>
            </a:pPr>
            <a:r>
              <a:rPr lang="en-US" dirty="0">
                <a:solidFill>
                  <a:schemeClr val="bg1"/>
                </a:solidFill>
                <a:latin typeface="Arial" charset="0"/>
              </a:rPr>
              <a:t> Be informative and concise, but not ridiculously brief</a:t>
            </a:r>
          </a:p>
          <a:p>
            <a:pPr algn="l">
              <a:lnSpc>
                <a:spcPct val="105000"/>
              </a:lnSpc>
              <a:buFontTx/>
              <a:buChar char="-"/>
              <a:defRPr/>
            </a:pPr>
            <a:r>
              <a:rPr lang="en-US" dirty="0">
                <a:solidFill>
                  <a:schemeClr val="bg1"/>
                </a:solidFill>
                <a:latin typeface="Arial" charset="0"/>
              </a:rPr>
              <a:t> “Rehearse” with the Umpire to know you have all the information before</a:t>
            </a:r>
          </a:p>
          <a:p>
            <a:pPr algn="l">
              <a:lnSpc>
                <a:spcPct val="105000"/>
              </a:lnSpc>
              <a:defRPr/>
            </a:pPr>
            <a:r>
              <a:rPr lang="en-US" dirty="0">
                <a:solidFill>
                  <a:schemeClr val="bg1"/>
                </a:solidFill>
                <a:latin typeface="Arial" charset="0"/>
              </a:rPr>
              <a:t>   making a formal announcement (foul, down, ½ the distance, etc.)</a:t>
            </a:r>
          </a:p>
          <a:p>
            <a:pPr algn="l">
              <a:lnSpc>
                <a:spcPct val="105000"/>
              </a:lnSpc>
              <a:buFontTx/>
              <a:buChar char="-"/>
              <a:defRPr/>
            </a:pPr>
            <a:r>
              <a:rPr lang="en-US" dirty="0">
                <a:solidFill>
                  <a:schemeClr val="bg1"/>
                </a:solidFill>
                <a:latin typeface="Arial" charset="0"/>
              </a:rPr>
              <a:t> Basic information includes:</a:t>
            </a:r>
          </a:p>
          <a:p>
            <a:pPr lvl="1" algn="l">
              <a:lnSpc>
                <a:spcPct val="105000"/>
              </a:lnSpc>
              <a:buFont typeface="Wingdings" pitchFamily="2" charset="2"/>
              <a:buChar char="§"/>
              <a:defRPr/>
            </a:pPr>
            <a:r>
              <a:rPr lang="en-US" dirty="0">
                <a:solidFill>
                  <a:schemeClr val="bg1"/>
                </a:solidFill>
                <a:latin typeface="Arial" charset="0"/>
              </a:rPr>
              <a:t> Foul</a:t>
            </a:r>
          </a:p>
          <a:p>
            <a:pPr lvl="1" algn="l">
              <a:lnSpc>
                <a:spcPct val="105000"/>
              </a:lnSpc>
              <a:buFont typeface="Wingdings" pitchFamily="2" charset="2"/>
              <a:buChar char="§"/>
              <a:defRPr/>
            </a:pPr>
            <a:r>
              <a:rPr lang="en-US" dirty="0">
                <a:solidFill>
                  <a:schemeClr val="bg1"/>
                </a:solidFill>
                <a:latin typeface="Arial" charset="0"/>
              </a:rPr>
              <a:t> Offense or defense / Kicking team or receiving team</a:t>
            </a:r>
          </a:p>
          <a:p>
            <a:pPr lvl="1" algn="l">
              <a:lnSpc>
                <a:spcPct val="105000"/>
              </a:lnSpc>
              <a:buFont typeface="Wingdings" pitchFamily="2" charset="2"/>
              <a:buChar char="§"/>
              <a:defRPr/>
            </a:pPr>
            <a:r>
              <a:rPr lang="en-US" dirty="0">
                <a:solidFill>
                  <a:schemeClr val="bg1"/>
                </a:solidFill>
                <a:latin typeface="Arial" charset="0"/>
              </a:rPr>
              <a:t> Yardage of the penalty</a:t>
            </a:r>
          </a:p>
          <a:p>
            <a:pPr lvl="1" algn="l">
              <a:lnSpc>
                <a:spcPct val="105000"/>
              </a:lnSpc>
              <a:buFont typeface="Wingdings" pitchFamily="2" charset="2"/>
              <a:buChar char="§"/>
              <a:defRPr/>
            </a:pPr>
            <a:r>
              <a:rPr lang="en-US" dirty="0">
                <a:solidFill>
                  <a:schemeClr val="bg1"/>
                </a:solidFill>
                <a:latin typeface="Arial" charset="0"/>
              </a:rPr>
              <a:t> Down</a:t>
            </a:r>
          </a:p>
          <a:p>
            <a:pPr algn="l">
              <a:lnSpc>
                <a:spcPct val="105000"/>
              </a:lnSpc>
              <a:buFontTx/>
              <a:buChar char="-"/>
              <a:defRPr/>
            </a:pPr>
            <a:r>
              <a:rPr lang="en-US" dirty="0">
                <a:solidFill>
                  <a:schemeClr val="bg1"/>
                </a:solidFill>
                <a:latin typeface="Arial" charset="0"/>
              </a:rPr>
              <a:t> Use “Prior to the snap” or “After the conclusion of the play” </a:t>
            </a:r>
          </a:p>
          <a:p>
            <a:pPr algn="l">
              <a:lnSpc>
                <a:spcPct val="105000"/>
              </a:lnSpc>
              <a:defRPr/>
            </a:pPr>
            <a:r>
              <a:rPr lang="en-US" dirty="0">
                <a:solidFill>
                  <a:schemeClr val="bg1"/>
                </a:solidFill>
                <a:latin typeface="Arial" charset="0"/>
              </a:rPr>
              <a:t>   rather than “Dead ball”</a:t>
            </a:r>
          </a:p>
          <a:p>
            <a:pPr algn="l">
              <a:lnSpc>
                <a:spcPct val="105000"/>
              </a:lnSpc>
              <a:buFontTx/>
              <a:buChar char="-"/>
              <a:defRPr/>
            </a:pPr>
            <a:r>
              <a:rPr lang="en-US" dirty="0">
                <a:solidFill>
                  <a:schemeClr val="bg1"/>
                </a:solidFill>
                <a:latin typeface="Arial" charset="0"/>
              </a:rPr>
              <a:t> Never say the number of the player or the player’s position, but when </a:t>
            </a:r>
          </a:p>
          <a:p>
            <a:pPr algn="l">
              <a:lnSpc>
                <a:spcPct val="105000"/>
              </a:lnSpc>
              <a:defRPr/>
            </a:pPr>
            <a:r>
              <a:rPr lang="en-US" dirty="0">
                <a:solidFill>
                  <a:schemeClr val="bg1"/>
                </a:solidFill>
                <a:latin typeface="Arial" charset="0"/>
              </a:rPr>
              <a:t>   necessary you can say vaguely “the player involved”</a:t>
            </a:r>
          </a:p>
        </p:txBody>
      </p:sp>
      <p:sp>
        <p:nvSpPr>
          <p:cNvPr id="65542" name="Text Box 15"/>
          <p:cNvSpPr txBox="1">
            <a:spLocks noChangeArrowheads="1"/>
          </p:cNvSpPr>
          <p:nvPr/>
        </p:nvSpPr>
        <p:spPr bwMode="auto">
          <a:xfrm>
            <a:off x="8743950" y="6459538"/>
            <a:ext cx="2127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13DFF"/>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rot="-5400000">
            <a:off x="4359276" y="406400"/>
            <a:ext cx="444500" cy="1749425"/>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2516" name="Text Box 4"/>
          <p:cNvSpPr txBox="1">
            <a:spLocks noChangeArrowheads="1"/>
          </p:cNvSpPr>
          <p:nvPr/>
        </p:nvSpPr>
        <p:spPr bwMode="auto">
          <a:xfrm>
            <a:off x="179388" y="1060450"/>
            <a:ext cx="3529012" cy="14636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Cover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The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45</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Yard</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Line</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Zone</a:t>
            </a:r>
          </a:p>
          <a:p>
            <a:pPr algn="l">
              <a:defRPr/>
            </a:pPr>
            <a:r>
              <a:rPr lang="en-US" sz="2000" dirty="0">
                <a:solidFill>
                  <a:schemeClr val="bg1"/>
                </a:solidFill>
                <a:effectLst>
                  <a:outerShdw blurRad="38100" dist="38100" dir="2700000" algn="tl">
                    <a:srgbClr val="000000"/>
                  </a:outerShdw>
                </a:effectLst>
                <a:latin typeface="Arial" charset="0"/>
              </a:rPr>
              <a:t>- 4 Corners Version</a:t>
            </a:r>
          </a:p>
          <a:p>
            <a:pPr algn="l">
              <a:defRPr/>
            </a:pPr>
            <a:endParaRPr lang="en-US" sz="1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sp>
        <p:nvSpPr>
          <p:cNvPr id="36869" name="Rectangle 5"/>
          <p:cNvSpPr>
            <a:spLocks noChangeArrowheads="1"/>
          </p:cNvSpPr>
          <p:nvPr/>
        </p:nvSpPr>
        <p:spPr bwMode="auto">
          <a:xfrm>
            <a:off x="1225550" y="1944688"/>
            <a:ext cx="6854825"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6870" name="Line 6"/>
          <p:cNvSpPr>
            <a:spLocks noChangeShapeType="1"/>
          </p:cNvSpPr>
          <p:nvPr/>
        </p:nvSpPr>
        <p:spPr bwMode="auto">
          <a:xfrm>
            <a:off x="2044700"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1" name="Line 7"/>
          <p:cNvSpPr>
            <a:spLocks noChangeShapeType="1"/>
          </p:cNvSpPr>
          <p:nvPr/>
        </p:nvSpPr>
        <p:spPr bwMode="auto">
          <a:xfrm>
            <a:off x="2882900"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2" name="Line 8"/>
          <p:cNvSpPr>
            <a:spLocks noChangeShapeType="1"/>
          </p:cNvSpPr>
          <p:nvPr/>
        </p:nvSpPr>
        <p:spPr bwMode="auto">
          <a:xfrm>
            <a:off x="5422900"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3" name="Line 9"/>
          <p:cNvSpPr>
            <a:spLocks noChangeShapeType="1"/>
          </p:cNvSpPr>
          <p:nvPr/>
        </p:nvSpPr>
        <p:spPr bwMode="auto">
          <a:xfrm>
            <a:off x="6286500"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2522" name="Text Box 10"/>
          <p:cNvSpPr txBox="1">
            <a:spLocks noChangeArrowheads="1"/>
          </p:cNvSpPr>
          <p:nvPr/>
        </p:nvSpPr>
        <p:spPr bwMode="auto">
          <a:xfrm>
            <a:off x="3990975" y="1079500"/>
            <a:ext cx="122555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192523" name="Text Box 11"/>
          <p:cNvSpPr txBox="1">
            <a:spLocks noChangeArrowheads="1"/>
          </p:cNvSpPr>
          <p:nvPr/>
        </p:nvSpPr>
        <p:spPr bwMode="auto">
          <a:xfrm>
            <a:off x="1657350"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3 5</a:t>
            </a:r>
          </a:p>
        </p:txBody>
      </p:sp>
      <p:sp>
        <p:nvSpPr>
          <p:cNvPr id="192524" name="Text Box 12"/>
          <p:cNvSpPr txBox="1">
            <a:spLocks noChangeArrowheads="1"/>
          </p:cNvSpPr>
          <p:nvPr/>
        </p:nvSpPr>
        <p:spPr bwMode="auto">
          <a:xfrm>
            <a:off x="2482850"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192525" name="Text Box 13"/>
          <p:cNvSpPr txBox="1">
            <a:spLocks noChangeArrowheads="1"/>
          </p:cNvSpPr>
          <p:nvPr/>
        </p:nvSpPr>
        <p:spPr bwMode="auto">
          <a:xfrm>
            <a:off x="3333750"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4 5</a:t>
            </a:r>
          </a:p>
        </p:txBody>
      </p:sp>
      <p:sp>
        <p:nvSpPr>
          <p:cNvPr id="192526" name="Text Box 14"/>
          <p:cNvSpPr txBox="1">
            <a:spLocks noChangeArrowheads="1"/>
          </p:cNvSpPr>
          <p:nvPr/>
        </p:nvSpPr>
        <p:spPr bwMode="auto">
          <a:xfrm>
            <a:off x="4159250"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192527" name="Text Box 15"/>
          <p:cNvSpPr txBox="1">
            <a:spLocks noChangeArrowheads="1"/>
          </p:cNvSpPr>
          <p:nvPr/>
        </p:nvSpPr>
        <p:spPr bwMode="auto">
          <a:xfrm>
            <a:off x="5032375"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4 5</a:t>
            </a:r>
          </a:p>
        </p:txBody>
      </p:sp>
      <p:sp>
        <p:nvSpPr>
          <p:cNvPr id="192528" name="Text Box 16"/>
          <p:cNvSpPr txBox="1">
            <a:spLocks noChangeArrowheads="1"/>
          </p:cNvSpPr>
          <p:nvPr/>
        </p:nvSpPr>
        <p:spPr bwMode="auto">
          <a:xfrm>
            <a:off x="5902325"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6881" name="Line 17"/>
          <p:cNvSpPr>
            <a:spLocks noChangeShapeType="1"/>
          </p:cNvSpPr>
          <p:nvPr/>
        </p:nvSpPr>
        <p:spPr bwMode="auto">
          <a:xfrm>
            <a:off x="1958975"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2" name="Line 18"/>
          <p:cNvSpPr>
            <a:spLocks noChangeShapeType="1"/>
          </p:cNvSpPr>
          <p:nvPr/>
        </p:nvSpPr>
        <p:spPr bwMode="auto">
          <a:xfrm>
            <a:off x="195897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3" name="Line 19"/>
          <p:cNvSpPr>
            <a:spLocks noChangeShapeType="1"/>
          </p:cNvSpPr>
          <p:nvPr/>
        </p:nvSpPr>
        <p:spPr bwMode="auto">
          <a:xfrm>
            <a:off x="2809875"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4" name="Line 20"/>
          <p:cNvSpPr>
            <a:spLocks noChangeShapeType="1"/>
          </p:cNvSpPr>
          <p:nvPr/>
        </p:nvSpPr>
        <p:spPr bwMode="auto">
          <a:xfrm>
            <a:off x="2809875"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5" name="Line 21"/>
          <p:cNvSpPr>
            <a:spLocks noChangeShapeType="1"/>
          </p:cNvSpPr>
          <p:nvPr/>
        </p:nvSpPr>
        <p:spPr bwMode="auto">
          <a:xfrm>
            <a:off x="3648075"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6" name="Line 22"/>
          <p:cNvSpPr>
            <a:spLocks noChangeShapeType="1"/>
          </p:cNvSpPr>
          <p:nvPr/>
        </p:nvSpPr>
        <p:spPr bwMode="auto">
          <a:xfrm>
            <a:off x="364807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7" name="Line 23"/>
          <p:cNvSpPr>
            <a:spLocks noChangeShapeType="1"/>
          </p:cNvSpPr>
          <p:nvPr/>
        </p:nvSpPr>
        <p:spPr bwMode="auto">
          <a:xfrm>
            <a:off x="4486275"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8" name="Line 24"/>
          <p:cNvSpPr>
            <a:spLocks noChangeShapeType="1"/>
          </p:cNvSpPr>
          <p:nvPr/>
        </p:nvSpPr>
        <p:spPr bwMode="auto">
          <a:xfrm>
            <a:off x="448627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9" name="Line 25"/>
          <p:cNvSpPr>
            <a:spLocks noChangeShapeType="1"/>
          </p:cNvSpPr>
          <p:nvPr/>
        </p:nvSpPr>
        <p:spPr bwMode="auto">
          <a:xfrm>
            <a:off x="5337175"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0" name="Line 26"/>
          <p:cNvSpPr>
            <a:spLocks noChangeShapeType="1"/>
          </p:cNvSpPr>
          <p:nvPr/>
        </p:nvSpPr>
        <p:spPr bwMode="auto">
          <a:xfrm>
            <a:off x="5337175"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1" name="Line 27"/>
          <p:cNvSpPr>
            <a:spLocks noChangeShapeType="1"/>
          </p:cNvSpPr>
          <p:nvPr/>
        </p:nvSpPr>
        <p:spPr bwMode="auto">
          <a:xfrm>
            <a:off x="6213475"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2" name="Line 28"/>
          <p:cNvSpPr>
            <a:spLocks noChangeShapeType="1"/>
          </p:cNvSpPr>
          <p:nvPr/>
        </p:nvSpPr>
        <p:spPr bwMode="auto">
          <a:xfrm>
            <a:off x="6213475"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2541" name="Text Box 29"/>
          <p:cNvSpPr txBox="1">
            <a:spLocks noChangeArrowheads="1"/>
          </p:cNvSpPr>
          <p:nvPr/>
        </p:nvSpPr>
        <p:spPr bwMode="auto">
          <a:xfrm>
            <a:off x="1606550"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2542" name="Text Box 30"/>
          <p:cNvSpPr txBox="1">
            <a:spLocks noChangeArrowheads="1"/>
          </p:cNvSpPr>
          <p:nvPr/>
        </p:nvSpPr>
        <p:spPr bwMode="auto">
          <a:xfrm>
            <a:off x="2393950"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2543" name="Text Box 31"/>
          <p:cNvSpPr txBox="1">
            <a:spLocks noChangeArrowheads="1"/>
          </p:cNvSpPr>
          <p:nvPr/>
        </p:nvSpPr>
        <p:spPr bwMode="auto">
          <a:xfrm>
            <a:off x="3244850"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2544" name="Text Box 32"/>
          <p:cNvSpPr txBox="1">
            <a:spLocks noChangeArrowheads="1"/>
          </p:cNvSpPr>
          <p:nvPr/>
        </p:nvSpPr>
        <p:spPr bwMode="auto">
          <a:xfrm rot="10800000">
            <a:off x="5599113" y="499745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192545" name="Text Box 33"/>
          <p:cNvSpPr txBox="1">
            <a:spLocks noChangeArrowheads="1"/>
          </p:cNvSpPr>
          <p:nvPr/>
        </p:nvSpPr>
        <p:spPr bwMode="auto">
          <a:xfrm flipV="1">
            <a:off x="6470650"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6898" name="Group 34"/>
          <p:cNvGrpSpPr>
            <a:grpSpLocks/>
          </p:cNvGrpSpPr>
          <p:nvPr/>
        </p:nvGrpSpPr>
        <p:grpSpPr bwMode="auto">
          <a:xfrm rot="5400000">
            <a:off x="1956594" y="6039644"/>
            <a:ext cx="217488" cy="730250"/>
            <a:chOff x="3204" y="3720"/>
            <a:chExt cx="113" cy="420"/>
          </a:xfrm>
        </p:grpSpPr>
        <p:grpSp>
          <p:nvGrpSpPr>
            <p:cNvPr id="36947" name="Group 35"/>
            <p:cNvGrpSpPr>
              <a:grpSpLocks/>
            </p:cNvGrpSpPr>
            <p:nvPr/>
          </p:nvGrpSpPr>
          <p:grpSpPr bwMode="auto">
            <a:xfrm>
              <a:off x="3204" y="3720"/>
              <a:ext cx="113" cy="420"/>
              <a:chOff x="3204" y="3708"/>
              <a:chExt cx="113" cy="420"/>
            </a:xfrm>
          </p:grpSpPr>
          <p:sp>
            <p:nvSpPr>
              <p:cNvPr id="36952" name="AutoShape 36"/>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53" name="Oval 37"/>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6948" name="Line 38"/>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49" name="Line 39"/>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50" name="Line 40"/>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51" name="Oval 41"/>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6899" name="Group 42"/>
          <p:cNvGrpSpPr>
            <a:grpSpLocks/>
          </p:cNvGrpSpPr>
          <p:nvPr/>
        </p:nvGrpSpPr>
        <p:grpSpPr bwMode="auto">
          <a:xfrm rot="5400000">
            <a:off x="2264569" y="5963444"/>
            <a:ext cx="268288" cy="571500"/>
            <a:chOff x="3248" y="3589"/>
            <a:chExt cx="169" cy="360"/>
          </a:xfrm>
        </p:grpSpPr>
        <p:sp>
          <p:nvSpPr>
            <p:cNvPr id="36944" name="Rectangle 43"/>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45" name="Text Box 44"/>
            <p:cNvSpPr txBox="1">
              <a:spLocks noChangeArrowheads="1"/>
            </p:cNvSpPr>
            <p:nvPr/>
          </p:nvSpPr>
          <p:spPr bwMode="auto">
            <a:xfrm flipV="1">
              <a:off x="3248" y="3776"/>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36946" name="Line 45"/>
            <p:cNvSpPr>
              <a:spLocks noChangeShapeType="1"/>
            </p:cNvSpPr>
            <p:nvPr/>
          </p:nvSpPr>
          <p:spPr bwMode="auto">
            <a:xfrm>
              <a:off x="3336" y="3589"/>
              <a:ext cx="0" cy="2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6900" name="Group 46"/>
          <p:cNvGrpSpPr>
            <a:grpSpLocks/>
          </p:cNvGrpSpPr>
          <p:nvPr/>
        </p:nvGrpSpPr>
        <p:grpSpPr bwMode="auto">
          <a:xfrm rot="5400000" flipH="1">
            <a:off x="1694656" y="5834857"/>
            <a:ext cx="192087" cy="730250"/>
            <a:chOff x="3204" y="3720"/>
            <a:chExt cx="113" cy="420"/>
          </a:xfrm>
        </p:grpSpPr>
        <p:grpSp>
          <p:nvGrpSpPr>
            <p:cNvPr id="36937" name="Group 47"/>
            <p:cNvGrpSpPr>
              <a:grpSpLocks/>
            </p:cNvGrpSpPr>
            <p:nvPr/>
          </p:nvGrpSpPr>
          <p:grpSpPr bwMode="auto">
            <a:xfrm>
              <a:off x="3204" y="3720"/>
              <a:ext cx="113" cy="420"/>
              <a:chOff x="3204" y="3708"/>
              <a:chExt cx="113" cy="420"/>
            </a:xfrm>
          </p:grpSpPr>
          <p:sp>
            <p:nvSpPr>
              <p:cNvPr id="36942" name="AutoShape 48"/>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43" name="Oval 49"/>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6938" name="Line 50"/>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39" name="Line 51"/>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40" name="Line 52"/>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41" name="Oval 53"/>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6902" name="Line 55"/>
          <p:cNvSpPr>
            <a:spLocks noChangeShapeType="1"/>
          </p:cNvSpPr>
          <p:nvPr/>
        </p:nvSpPr>
        <p:spPr bwMode="auto">
          <a:xfrm>
            <a:off x="7202488" y="19478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03" name="Line 56"/>
          <p:cNvSpPr>
            <a:spLocks noChangeShapeType="1"/>
          </p:cNvSpPr>
          <p:nvPr/>
        </p:nvSpPr>
        <p:spPr bwMode="auto">
          <a:xfrm>
            <a:off x="7129463" y="32527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04" name="Line 57"/>
          <p:cNvSpPr>
            <a:spLocks noChangeShapeType="1"/>
          </p:cNvSpPr>
          <p:nvPr/>
        </p:nvSpPr>
        <p:spPr bwMode="auto">
          <a:xfrm>
            <a:off x="7129463" y="4548188"/>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2570" name="Text Box 58"/>
          <p:cNvSpPr txBox="1">
            <a:spLocks noChangeArrowheads="1"/>
          </p:cNvSpPr>
          <p:nvPr/>
        </p:nvSpPr>
        <p:spPr bwMode="auto">
          <a:xfrm>
            <a:off x="6818313" y="4943475"/>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3 5</a:t>
            </a:r>
          </a:p>
        </p:txBody>
      </p:sp>
      <p:sp>
        <p:nvSpPr>
          <p:cNvPr id="192571" name="Text Box 59"/>
          <p:cNvSpPr txBox="1">
            <a:spLocks noChangeArrowheads="1"/>
          </p:cNvSpPr>
          <p:nvPr/>
        </p:nvSpPr>
        <p:spPr bwMode="auto">
          <a:xfrm flipV="1">
            <a:off x="7386638" y="4991100"/>
            <a:ext cx="317500" cy="366713"/>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6907" name="Text Box 60"/>
          <p:cNvSpPr txBox="1">
            <a:spLocks noChangeArrowheads="1"/>
          </p:cNvSpPr>
          <p:nvPr/>
        </p:nvSpPr>
        <p:spPr bwMode="auto">
          <a:xfrm>
            <a:off x="1822450" y="2703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92573" name="Text Box 61"/>
          <p:cNvSpPr txBox="1">
            <a:spLocks noChangeArrowheads="1"/>
          </p:cNvSpPr>
          <p:nvPr/>
        </p:nvSpPr>
        <p:spPr bwMode="auto">
          <a:xfrm>
            <a:off x="1849438" y="2436813"/>
            <a:ext cx="354012"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4" name="Text Box 62"/>
          <p:cNvSpPr txBox="1">
            <a:spLocks noChangeArrowheads="1"/>
          </p:cNvSpPr>
          <p:nvPr/>
        </p:nvSpPr>
        <p:spPr bwMode="auto">
          <a:xfrm>
            <a:off x="2701925" y="24257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5" name="Text Box 63"/>
          <p:cNvSpPr txBox="1">
            <a:spLocks noChangeArrowheads="1"/>
          </p:cNvSpPr>
          <p:nvPr/>
        </p:nvSpPr>
        <p:spPr bwMode="auto">
          <a:xfrm>
            <a:off x="3527425"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6" name="Text Box 64"/>
          <p:cNvSpPr txBox="1">
            <a:spLocks noChangeArrowheads="1"/>
          </p:cNvSpPr>
          <p:nvPr/>
        </p:nvSpPr>
        <p:spPr bwMode="auto">
          <a:xfrm>
            <a:off x="4378325" y="24511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7" name="Text Box 65"/>
          <p:cNvSpPr txBox="1">
            <a:spLocks noChangeArrowheads="1"/>
          </p:cNvSpPr>
          <p:nvPr/>
        </p:nvSpPr>
        <p:spPr bwMode="auto">
          <a:xfrm>
            <a:off x="5241925" y="24511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8" name="Text Box 66"/>
          <p:cNvSpPr txBox="1">
            <a:spLocks noChangeArrowheads="1"/>
          </p:cNvSpPr>
          <p:nvPr/>
        </p:nvSpPr>
        <p:spPr bwMode="auto">
          <a:xfrm>
            <a:off x="6118225"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192579" name="Text Box 67"/>
          <p:cNvSpPr txBox="1">
            <a:spLocks noChangeArrowheads="1"/>
          </p:cNvSpPr>
          <p:nvPr/>
        </p:nvSpPr>
        <p:spPr bwMode="auto">
          <a:xfrm>
            <a:off x="7019925" y="2438400"/>
            <a:ext cx="354013" cy="396875"/>
          </a:xfrm>
          <a:prstGeom prst="rect">
            <a:avLst/>
          </a:prstGeom>
          <a:noFill/>
          <a:ln w="9525">
            <a:noFill/>
            <a:miter lim="800000"/>
            <a:headEnd/>
            <a:tailEnd/>
          </a:ln>
          <a:effectLst/>
        </p:spPr>
        <p:txBody>
          <a:bodyPr wrap="none">
            <a:spAutoFit/>
          </a:bodyPr>
          <a:lstStyle/>
          <a:p>
            <a:pPr>
              <a:defRPr/>
            </a:pPr>
            <a:r>
              <a:rPr lang="en-US" sz="2000" dirty="0">
                <a:solidFill>
                  <a:schemeClr val="bg1"/>
                </a:solidFill>
                <a:effectLst>
                  <a:outerShdw blurRad="38100" dist="38100" dir="2700000" algn="tl">
                    <a:srgbClr val="000000"/>
                  </a:outerShdw>
                </a:effectLst>
                <a:latin typeface="Arial" charset="0"/>
              </a:rPr>
              <a:t>X</a:t>
            </a:r>
          </a:p>
        </p:txBody>
      </p:sp>
      <p:sp>
        <p:nvSpPr>
          <p:cNvPr id="36915" name="Line 68"/>
          <p:cNvSpPr>
            <a:spLocks noChangeShapeType="1"/>
          </p:cNvSpPr>
          <p:nvPr/>
        </p:nvSpPr>
        <p:spPr bwMode="auto">
          <a:xfrm>
            <a:off x="3721100"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16" name="Line 69"/>
          <p:cNvSpPr>
            <a:spLocks noChangeShapeType="1"/>
          </p:cNvSpPr>
          <p:nvPr/>
        </p:nvSpPr>
        <p:spPr bwMode="auto">
          <a:xfrm>
            <a:off x="4559300"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6917" name="Group 70"/>
          <p:cNvGrpSpPr>
            <a:grpSpLocks/>
          </p:cNvGrpSpPr>
          <p:nvPr/>
        </p:nvGrpSpPr>
        <p:grpSpPr bwMode="auto">
          <a:xfrm>
            <a:off x="2495550" y="6335713"/>
            <a:ext cx="647700" cy="215900"/>
            <a:chOff x="1880" y="3808"/>
            <a:chExt cx="408" cy="136"/>
          </a:xfrm>
        </p:grpSpPr>
        <p:sp>
          <p:nvSpPr>
            <p:cNvPr id="36934" name="Oval 71"/>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35" name="Oval 72"/>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36" name="Oval 73"/>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6918" name="Rectangle 74"/>
          <p:cNvSpPr>
            <a:spLocks noChangeArrowheads="1"/>
          </p:cNvSpPr>
          <p:nvPr/>
        </p:nvSpPr>
        <p:spPr bwMode="auto">
          <a:xfrm>
            <a:off x="3717925" y="1941513"/>
            <a:ext cx="1698625" cy="3887787"/>
          </a:xfrm>
          <a:prstGeom prst="rect">
            <a:avLst/>
          </a:prstGeom>
          <a:solidFill>
            <a:srgbClr val="800080">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36919" name="Group 75"/>
          <p:cNvGrpSpPr>
            <a:grpSpLocks/>
          </p:cNvGrpSpPr>
          <p:nvPr/>
        </p:nvGrpSpPr>
        <p:grpSpPr bwMode="auto">
          <a:xfrm>
            <a:off x="3441700" y="5618163"/>
            <a:ext cx="612775" cy="457200"/>
            <a:chOff x="2359" y="3560"/>
            <a:chExt cx="386" cy="288"/>
          </a:xfrm>
        </p:grpSpPr>
        <p:sp>
          <p:nvSpPr>
            <p:cNvPr id="36932" name="Rectangle 76"/>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33" name="Text Box 77"/>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HL</a:t>
              </a:r>
            </a:p>
          </p:txBody>
        </p:sp>
      </p:grpSp>
      <p:grpSp>
        <p:nvGrpSpPr>
          <p:cNvPr id="36920" name="Group 78"/>
          <p:cNvGrpSpPr>
            <a:grpSpLocks/>
          </p:cNvGrpSpPr>
          <p:nvPr/>
        </p:nvGrpSpPr>
        <p:grpSpPr bwMode="auto">
          <a:xfrm>
            <a:off x="5167313" y="5616575"/>
            <a:ext cx="612775" cy="457200"/>
            <a:chOff x="2359" y="3560"/>
            <a:chExt cx="386" cy="288"/>
          </a:xfrm>
        </p:grpSpPr>
        <p:sp>
          <p:nvSpPr>
            <p:cNvPr id="36930" name="Rectangle 79"/>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31" name="Text Box 80"/>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SJ</a:t>
              </a:r>
            </a:p>
          </p:txBody>
        </p:sp>
      </p:grpSp>
      <p:grpSp>
        <p:nvGrpSpPr>
          <p:cNvPr id="36921" name="Group 81"/>
          <p:cNvGrpSpPr>
            <a:grpSpLocks/>
          </p:cNvGrpSpPr>
          <p:nvPr/>
        </p:nvGrpSpPr>
        <p:grpSpPr bwMode="auto">
          <a:xfrm>
            <a:off x="3482975" y="1712913"/>
            <a:ext cx="695325" cy="471487"/>
            <a:chOff x="598" y="1763"/>
            <a:chExt cx="438" cy="297"/>
          </a:xfrm>
        </p:grpSpPr>
        <p:sp>
          <p:nvSpPr>
            <p:cNvPr id="36928" name="Rectangle 82"/>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29" name="Text Box 83"/>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6922" name="Group 84"/>
          <p:cNvGrpSpPr>
            <a:grpSpLocks/>
          </p:cNvGrpSpPr>
          <p:nvPr/>
        </p:nvGrpSpPr>
        <p:grpSpPr bwMode="auto">
          <a:xfrm>
            <a:off x="5160963" y="1708150"/>
            <a:ext cx="612775" cy="457200"/>
            <a:chOff x="2359" y="3560"/>
            <a:chExt cx="386" cy="288"/>
          </a:xfrm>
        </p:grpSpPr>
        <p:sp>
          <p:nvSpPr>
            <p:cNvPr id="36926" name="Rectangle 8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27" name="Text Box 8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grpSp>
        <p:nvGrpSpPr>
          <p:cNvPr id="36923" name="Group 87"/>
          <p:cNvGrpSpPr>
            <a:grpSpLocks/>
          </p:cNvGrpSpPr>
          <p:nvPr/>
        </p:nvGrpSpPr>
        <p:grpSpPr bwMode="auto">
          <a:xfrm>
            <a:off x="4286250" y="3557588"/>
            <a:ext cx="600075" cy="496887"/>
            <a:chOff x="589" y="2670"/>
            <a:chExt cx="378" cy="297"/>
          </a:xfrm>
        </p:grpSpPr>
        <p:sp>
          <p:nvSpPr>
            <p:cNvPr id="36924" name="Rectangle 88"/>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925" name="Text Box 89"/>
            <p:cNvSpPr txBox="1">
              <a:spLocks noChangeArrowheads="1"/>
            </p:cNvSpPr>
            <p:nvPr/>
          </p:nvSpPr>
          <p:spPr bwMode="auto">
            <a:xfrm>
              <a:off x="589" y="2670"/>
              <a:ext cx="37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BJ</a:t>
              </a:r>
            </a:p>
          </p:txBody>
        </p:sp>
      </p:grpSp>
      <p:sp>
        <p:nvSpPr>
          <p:cNvPr id="2" name="Text Box 3">
            <a:extLst>
              <a:ext uri="{FF2B5EF4-FFF2-40B4-BE49-F238E27FC236}">
                <a16:creationId xmlns:a16="http://schemas.microsoft.com/office/drawing/2014/main" id="{F5731A89-1496-8E94-6593-9C113F6F0F22}"/>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Pregame Field Policing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5E15A5-108E-4D7E-D258-08158D3EBD50}"/>
              </a:ext>
            </a:extLst>
          </p:cNvPr>
          <p:cNvSpPr>
            <a:spLocks noGrp="1"/>
          </p:cNvSpPr>
          <p:nvPr>
            <p:ph idx="1"/>
          </p:nvPr>
        </p:nvSpPr>
        <p:spPr>
          <a:xfrm>
            <a:off x="457200" y="1600201"/>
            <a:ext cx="8229600" cy="1669774"/>
          </a:xfrm>
        </p:spPr>
        <p:txBody>
          <a:bodyPr anchor="t"/>
          <a:lstStyle/>
          <a:p>
            <a:pPr marL="0" indent="0">
              <a:buNone/>
            </a:pPr>
            <a:r>
              <a:rPr lang="en-US" dirty="0">
                <a:solidFill>
                  <a:schemeClr val="bg1"/>
                </a:solidFill>
              </a:rPr>
              <a:t>HL / LJ: You are responsible for getting teams on the field at three (3) minutes before the start of each half.</a:t>
            </a:r>
          </a:p>
        </p:txBody>
      </p:sp>
      <p:sp>
        <p:nvSpPr>
          <p:cNvPr id="7" name="Text Box 3">
            <a:extLst>
              <a:ext uri="{FF2B5EF4-FFF2-40B4-BE49-F238E27FC236}">
                <a16:creationId xmlns:a16="http://schemas.microsoft.com/office/drawing/2014/main" id="{56314DD6-A0C5-2168-D9C0-A3746C504E43}"/>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Note</a:t>
            </a:r>
          </a:p>
        </p:txBody>
      </p:sp>
    </p:spTree>
    <p:extLst>
      <p:ext uri="{BB962C8B-B14F-4D97-AF65-F5344CB8AC3E}">
        <p14:creationId xmlns:p14="http://schemas.microsoft.com/office/powerpoint/2010/main" val="295996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92"/>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3" name="Rectangle 6"/>
          <p:cNvSpPr>
            <a:spLocks noChangeArrowheads="1"/>
          </p:cNvSpPr>
          <p:nvPr/>
        </p:nvSpPr>
        <p:spPr bwMode="auto">
          <a:xfrm>
            <a:off x="720725" y="1933575"/>
            <a:ext cx="7213600" cy="3886200"/>
          </a:xfrm>
          <a:prstGeom prst="rect">
            <a:avLst/>
          </a:prstGeom>
          <a:solidFill>
            <a:srgbClr val="00CC00"/>
          </a:solidFill>
          <a:ln w="28575">
            <a:solidFill>
              <a:srgbClr val="FFFF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37894" name="Line 7"/>
          <p:cNvSpPr>
            <a:spLocks noChangeShapeType="1"/>
          </p:cNvSpPr>
          <p:nvPr/>
        </p:nvSpPr>
        <p:spPr bwMode="auto">
          <a:xfrm>
            <a:off x="2016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Line 8"/>
          <p:cNvSpPr>
            <a:spLocks noChangeShapeType="1"/>
          </p:cNvSpPr>
          <p:nvPr/>
        </p:nvSpPr>
        <p:spPr bwMode="auto">
          <a:xfrm>
            <a:off x="27781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6" name="Line 9"/>
          <p:cNvSpPr>
            <a:spLocks noChangeShapeType="1"/>
          </p:cNvSpPr>
          <p:nvPr/>
        </p:nvSpPr>
        <p:spPr bwMode="auto">
          <a:xfrm>
            <a:off x="36163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7" name="Line 10"/>
          <p:cNvSpPr>
            <a:spLocks noChangeShapeType="1"/>
          </p:cNvSpPr>
          <p:nvPr/>
        </p:nvSpPr>
        <p:spPr bwMode="auto">
          <a:xfrm>
            <a:off x="4454525" y="19335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8" name="Rectangle 12"/>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9" name="Rectangle 13"/>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0" name="Rectangle 14"/>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1" name="Rectangle 15"/>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02" name="Line 23"/>
          <p:cNvSpPr>
            <a:spLocks noChangeShapeType="1"/>
          </p:cNvSpPr>
          <p:nvPr/>
        </p:nvSpPr>
        <p:spPr bwMode="auto">
          <a:xfrm>
            <a:off x="5292725" y="1935163"/>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3" name="Line 24"/>
          <p:cNvSpPr>
            <a:spLocks noChangeShapeType="1"/>
          </p:cNvSpPr>
          <p:nvPr/>
        </p:nvSpPr>
        <p:spPr bwMode="auto">
          <a:xfrm>
            <a:off x="61563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25"/>
          <p:cNvSpPr>
            <a:spLocks noChangeShapeType="1"/>
          </p:cNvSpPr>
          <p:nvPr/>
        </p:nvSpPr>
        <p:spPr bwMode="auto">
          <a:xfrm>
            <a:off x="7019925" y="1946275"/>
            <a:ext cx="0" cy="38862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0" name="Text Box 26"/>
          <p:cNvSpPr txBox="1">
            <a:spLocks noChangeArrowheads="1"/>
          </p:cNvSpPr>
          <p:nvPr/>
        </p:nvSpPr>
        <p:spPr bwMode="auto">
          <a:xfrm>
            <a:off x="5508625" y="1049338"/>
            <a:ext cx="122555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Press Box</a:t>
            </a:r>
          </a:p>
        </p:txBody>
      </p:sp>
      <p:sp>
        <p:nvSpPr>
          <p:cNvPr id="31771" name="Text Box 27"/>
          <p:cNvSpPr txBox="1">
            <a:spLocks noChangeArrowheads="1"/>
          </p:cNvSpPr>
          <p:nvPr/>
        </p:nvSpPr>
        <p:spPr bwMode="auto">
          <a:xfrm>
            <a:off x="23907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1 0</a:t>
            </a:r>
          </a:p>
        </p:txBody>
      </p:sp>
      <p:sp>
        <p:nvSpPr>
          <p:cNvPr id="31772" name="Text Box 28"/>
          <p:cNvSpPr txBox="1">
            <a:spLocks noChangeArrowheads="1"/>
          </p:cNvSpPr>
          <p:nvPr/>
        </p:nvSpPr>
        <p:spPr bwMode="auto">
          <a:xfrm>
            <a:off x="3216275" y="49291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2 0</a:t>
            </a:r>
          </a:p>
        </p:txBody>
      </p:sp>
      <p:sp>
        <p:nvSpPr>
          <p:cNvPr id="31773" name="Text Box 29"/>
          <p:cNvSpPr txBox="1">
            <a:spLocks noChangeArrowheads="1"/>
          </p:cNvSpPr>
          <p:nvPr/>
        </p:nvSpPr>
        <p:spPr bwMode="auto">
          <a:xfrm>
            <a:off x="40671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3 0</a:t>
            </a:r>
          </a:p>
        </p:txBody>
      </p:sp>
      <p:sp>
        <p:nvSpPr>
          <p:cNvPr id="31774" name="Text Box 30"/>
          <p:cNvSpPr txBox="1">
            <a:spLocks noChangeArrowheads="1"/>
          </p:cNvSpPr>
          <p:nvPr/>
        </p:nvSpPr>
        <p:spPr bwMode="auto">
          <a:xfrm>
            <a:off x="4892675" y="49545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1775" name="Text Box 31"/>
          <p:cNvSpPr txBox="1">
            <a:spLocks noChangeArrowheads="1"/>
          </p:cNvSpPr>
          <p:nvPr/>
        </p:nvSpPr>
        <p:spPr bwMode="auto">
          <a:xfrm>
            <a:off x="5765800" y="4957763"/>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5 0</a:t>
            </a:r>
          </a:p>
        </p:txBody>
      </p:sp>
      <p:sp>
        <p:nvSpPr>
          <p:cNvPr id="31776" name="Text Box 32"/>
          <p:cNvSpPr txBox="1">
            <a:spLocks noChangeArrowheads="1"/>
          </p:cNvSpPr>
          <p:nvPr/>
        </p:nvSpPr>
        <p:spPr bwMode="auto">
          <a:xfrm>
            <a:off x="6635750" y="4941888"/>
            <a:ext cx="695325" cy="457200"/>
          </a:xfrm>
          <a:prstGeom prst="rect">
            <a:avLst/>
          </a:prstGeom>
          <a:noFill/>
          <a:ln w="9525">
            <a:noFill/>
            <a:miter lim="800000"/>
            <a:headEnd/>
            <a:tailEnd/>
          </a:ln>
          <a:effectLst/>
        </p:spPr>
        <p:txBody>
          <a:bodyPr>
            <a:spAutoFit/>
          </a:bodyPr>
          <a:lstStyle/>
          <a:p>
            <a:pPr>
              <a:defRPr/>
            </a:pPr>
            <a:r>
              <a:rPr lang="en-US" sz="2400" dirty="0">
                <a:solidFill>
                  <a:schemeClr val="bg1"/>
                </a:solidFill>
                <a:effectLst>
                  <a:outerShdw blurRad="38100" dist="38100" dir="2700000" algn="tl">
                    <a:srgbClr val="000000"/>
                  </a:outerShdw>
                </a:effectLst>
                <a:latin typeface="Arial" charset="0"/>
              </a:rPr>
              <a:t>4 0</a:t>
            </a:r>
          </a:p>
        </p:txBody>
      </p:sp>
      <p:sp>
        <p:nvSpPr>
          <p:cNvPr id="37912" name="Line 55"/>
          <p:cNvSpPr>
            <a:spLocks noChangeShapeType="1"/>
          </p:cNvSpPr>
          <p:nvPr/>
        </p:nvSpPr>
        <p:spPr bwMode="auto">
          <a:xfrm>
            <a:off x="4051300" y="5816600"/>
            <a:ext cx="12700" cy="5461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3" name="Rectangle 56"/>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14" name="Line 57"/>
          <p:cNvSpPr>
            <a:spLocks noChangeShapeType="1"/>
          </p:cNvSpPr>
          <p:nvPr/>
        </p:nvSpPr>
        <p:spPr bwMode="auto">
          <a:xfrm>
            <a:off x="26924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5" name="Line 58"/>
          <p:cNvSpPr>
            <a:spLocks noChangeShapeType="1"/>
          </p:cNvSpPr>
          <p:nvPr/>
        </p:nvSpPr>
        <p:spPr bwMode="auto">
          <a:xfrm>
            <a:off x="26924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6" name="Line 59"/>
          <p:cNvSpPr>
            <a:spLocks noChangeShapeType="1"/>
          </p:cNvSpPr>
          <p:nvPr/>
        </p:nvSpPr>
        <p:spPr bwMode="auto">
          <a:xfrm>
            <a:off x="3543300" y="32258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7" name="Line 60"/>
          <p:cNvSpPr>
            <a:spLocks noChangeShapeType="1"/>
          </p:cNvSpPr>
          <p:nvPr/>
        </p:nvSpPr>
        <p:spPr bwMode="auto">
          <a:xfrm>
            <a:off x="3543300" y="452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61"/>
          <p:cNvSpPr>
            <a:spLocks noChangeShapeType="1"/>
          </p:cNvSpPr>
          <p:nvPr/>
        </p:nvSpPr>
        <p:spPr bwMode="auto">
          <a:xfrm>
            <a:off x="43815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9" name="Line 62"/>
          <p:cNvSpPr>
            <a:spLocks noChangeShapeType="1"/>
          </p:cNvSpPr>
          <p:nvPr/>
        </p:nvSpPr>
        <p:spPr bwMode="auto">
          <a:xfrm>
            <a:off x="43815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0" name="Line 63"/>
          <p:cNvSpPr>
            <a:spLocks noChangeShapeType="1"/>
          </p:cNvSpPr>
          <p:nvPr/>
        </p:nvSpPr>
        <p:spPr bwMode="auto">
          <a:xfrm>
            <a:off x="52197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1" name="Line 64"/>
          <p:cNvSpPr>
            <a:spLocks noChangeShapeType="1"/>
          </p:cNvSpPr>
          <p:nvPr/>
        </p:nvSpPr>
        <p:spPr bwMode="auto">
          <a:xfrm>
            <a:off x="52197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2" name="Line 65"/>
          <p:cNvSpPr>
            <a:spLocks noChangeShapeType="1"/>
          </p:cNvSpPr>
          <p:nvPr/>
        </p:nvSpPr>
        <p:spPr bwMode="auto">
          <a:xfrm>
            <a:off x="6070600" y="32385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3" name="Line 66"/>
          <p:cNvSpPr>
            <a:spLocks noChangeShapeType="1"/>
          </p:cNvSpPr>
          <p:nvPr/>
        </p:nvSpPr>
        <p:spPr bwMode="auto">
          <a:xfrm>
            <a:off x="6070600" y="45339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4" name="Line 67"/>
          <p:cNvSpPr>
            <a:spLocks noChangeShapeType="1"/>
          </p:cNvSpPr>
          <p:nvPr/>
        </p:nvSpPr>
        <p:spPr bwMode="auto">
          <a:xfrm>
            <a:off x="6946900" y="32512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5" name="Line 68"/>
          <p:cNvSpPr>
            <a:spLocks noChangeShapeType="1"/>
          </p:cNvSpPr>
          <p:nvPr/>
        </p:nvSpPr>
        <p:spPr bwMode="auto">
          <a:xfrm>
            <a:off x="6946900" y="4546600"/>
            <a:ext cx="1651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3" name="Text Box 69"/>
          <p:cNvSpPr txBox="1">
            <a:spLocks noChangeArrowheads="1"/>
          </p:cNvSpPr>
          <p:nvPr/>
        </p:nvSpPr>
        <p:spPr bwMode="auto">
          <a:xfrm>
            <a:off x="23399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1814" name="Text Box 70"/>
          <p:cNvSpPr txBox="1">
            <a:spLocks noChangeArrowheads="1"/>
          </p:cNvSpPr>
          <p:nvPr/>
        </p:nvSpPr>
        <p:spPr bwMode="auto">
          <a:xfrm>
            <a:off x="31273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1815" name="Text Box 71"/>
          <p:cNvSpPr txBox="1">
            <a:spLocks noChangeArrowheads="1"/>
          </p:cNvSpPr>
          <p:nvPr/>
        </p:nvSpPr>
        <p:spPr bwMode="auto">
          <a:xfrm>
            <a:off x="3978275" y="50022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1816" name="Text Box 72"/>
          <p:cNvSpPr txBox="1">
            <a:spLocks noChangeArrowheads="1"/>
          </p:cNvSpPr>
          <p:nvPr/>
        </p:nvSpPr>
        <p:spPr bwMode="auto">
          <a:xfrm>
            <a:off x="48037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sp>
        <p:nvSpPr>
          <p:cNvPr id="31817" name="Text Box 73"/>
          <p:cNvSpPr txBox="1">
            <a:spLocks noChangeArrowheads="1"/>
          </p:cNvSpPr>
          <p:nvPr/>
        </p:nvSpPr>
        <p:spPr bwMode="auto">
          <a:xfrm flipV="1">
            <a:off x="7204075" y="4989513"/>
            <a:ext cx="317500" cy="366712"/>
          </a:xfrm>
          <a:prstGeom prst="rect">
            <a:avLst/>
          </a:prstGeom>
          <a:noFill/>
          <a:ln w="9525">
            <a:noFill/>
            <a:miter lim="800000"/>
            <a:headEnd/>
            <a:tailEnd/>
          </a:ln>
          <a:effectLst/>
        </p:spPr>
        <p:txBody>
          <a:bodyPr wrap="none">
            <a:spAutoFit/>
          </a:bodyPr>
          <a:lstStyle/>
          <a:p>
            <a:pPr>
              <a:defRPr/>
            </a:pPr>
            <a:r>
              <a:rPr lang="en-US" dirty="0">
                <a:solidFill>
                  <a:schemeClr val="bg1"/>
                </a:solidFill>
                <a:effectLst>
                  <a:outerShdw blurRad="38100" dist="38100" dir="2700000" algn="tl">
                    <a:srgbClr val="000000"/>
                  </a:outerShdw>
                </a:effectLst>
                <a:latin typeface="Arial" charset="0"/>
              </a:rPr>
              <a:t>&lt;</a:t>
            </a:r>
          </a:p>
        </p:txBody>
      </p:sp>
      <p:grpSp>
        <p:nvGrpSpPr>
          <p:cNvPr id="37931" name="Group 89"/>
          <p:cNvGrpSpPr>
            <a:grpSpLocks/>
          </p:cNvGrpSpPr>
          <p:nvPr/>
        </p:nvGrpSpPr>
        <p:grpSpPr bwMode="auto">
          <a:xfrm>
            <a:off x="2984500" y="6045200"/>
            <a:ext cx="647700" cy="215900"/>
            <a:chOff x="1880" y="3808"/>
            <a:chExt cx="408" cy="136"/>
          </a:xfrm>
        </p:grpSpPr>
        <p:sp>
          <p:nvSpPr>
            <p:cNvPr id="38010" name="Oval 75"/>
            <p:cNvSpPr>
              <a:spLocks noChangeArrowheads="1"/>
            </p:cNvSpPr>
            <p:nvPr/>
          </p:nvSpPr>
          <p:spPr bwMode="auto">
            <a:xfrm>
              <a:off x="188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11" name="Oval 76"/>
            <p:cNvSpPr>
              <a:spLocks noChangeArrowheads="1"/>
            </p:cNvSpPr>
            <p:nvPr/>
          </p:nvSpPr>
          <p:spPr bwMode="auto">
            <a:xfrm>
              <a:off x="2024"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12" name="Oval 77"/>
            <p:cNvSpPr>
              <a:spLocks noChangeArrowheads="1"/>
            </p:cNvSpPr>
            <p:nvPr/>
          </p:nvSpPr>
          <p:spPr bwMode="auto">
            <a:xfrm>
              <a:off x="2160" y="3808"/>
              <a:ext cx="128" cy="136"/>
            </a:xfrm>
            <a:prstGeom prst="ellipse">
              <a:avLst/>
            </a:prstGeom>
            <a:pattFill prst="ltVert">
              <a:fgClr>
                <a:schemeClr val="tx2"/>
              </a:fgClr>
              <a:bgClr>
                <a:schemeClr val="bg1"/>
              </a:bgClr>
            </a:pattFill>
            <a:ln w="12700" cap="rnd">
              <a:solidFill>
                <a:schemeClr val="tx1"/>
              </a:solidFill>
              <a:prstDash val="sysDot"/>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7932" name="Group 42"/>
          <p:cNvGrpSpPr>
            <a:grpSpLocks/>
          </p:cNvGrpSpPr>
          <p:nvPr/>
        </p:nvGrpSpPr>
        <p:grpSpPr bwMode="auto">
          <a:xfrm>
            <a:off x="7190815" y="1884036"/>
            <a:ext cx="600075" cy="471488"/>
            <a:chOff x="589" y="2670"/>
            <a:chExt cx="378" cy="297"/>
          </a:xfrm>
        </p:grpSpPr>
        <p:sp>
          <p:nvSpPr>
            <p:cNvPr id="38008" name="Rectangle 43"/>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09" name="Text Box 44"/>
            <p:cNvSpPr txBox="1">
              <a:spLocks noChangeArrowheads="1"/>
            </p:cNvSpPr>
            <p:nvPr/>
          </p:nvSpPr>
          <p:spPr bwMode="auto">
            <a:xfrm>
              <a:off x="589" y="2670"/>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BJ</a:t>
              </a:r>
            </a:p>
          </p:txBody>
        </p:sp>
      </p:grpSp>
      <p:grpSp>
        <p:nvGrpSpPr>
          <p:cNvPr id="37933" name="Group 16"/>
          <p:cNvGrpSpPr>
            <a:grpSpLocks/>
          </p:cNvGrpSpPr>
          <p:nvPr/>
        </p:nvGrpSpPr>
        <p:grpSpPr bwMode="auto">
          <a:xfrm>
            <a:off x="7083425" y="1535113"/>
            <a:ext cx="387350" cy="228600"/>
            <a:chOff x="4240" y="2392"/>
            <a:chExt cx="244" cy="144"/>
          </a:xfrm>
        </p:grpSpPr>
        <p:sp>
          <p:nvSpPr>
            <p:cNvPr id="38002" name="AutoShape 17"/>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03" name="Line 18"/>
            <p:cNvSpPr>
              <a:spLocks noChangeShapeType="1"/>
            </p:cNvSpPr>
            <p:nvPr/>
          </p:nvSpPr>
          <p:spPr bwMode="auto">
            <a:xfrm>
              <a:off x="4300" y="2464"/>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004" name="Line 19"/>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005" name="Line 20"/>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006" name="Line 21"/>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007" name="Line 22"/>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33"/>
          <p:cNvGrpSpPr>
            <a:grpSpLocks/>
          </p:cNvGrpSpPr>
          <p:nvPr/>
        </p:nvGrpSpPr>
        <p:grpSpPr bwMode="auto">
          <a:xfrm>
            <a:off x="5678488" y="1984375"/>
            <a:ext cx="442912" cy="471488"/>
            <a:chOff x="3796" y="2871"/>
            <a:chExt cx="279" cy="297"/>
          </a:xfrm>
        </p:grpSpPr>
        <p:sp>
          <p:nvSpPr>
            <p:cNvPr id="38000" name="Rectangle 34"/>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8001" name="Text Box 35"/>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R</a:t>
              </a:r>
            </a:p>
          </p:txBody>
        </p:sp>
      </p:grpSp>
      <p:grpSp>
        <p:nvGrpSpPr>
          <p:cNvPr id="37935" name="Group 39"/>
          <p:cNvGrpSpPr>
            <a:grpSpLocks/>
          </p:cNvGrpSpPr>
          <p:nvPr/>
        </p:nvGrpSpPr>
        <p:grpSpPr bwMode="auto">
          <a:xfrm>
            <a:off x="6648450" y="1571625"/>
            <a:ext cx="695325" cy="471488"/>
            <a:chOff x="598" y="1763"/>
            <a:chExt cx="438" cy="297"/>
          </a:xfrm>
        </p:grpSpPr>
        <p:sp>
          <p:nvSpPr>
            <p:cNvPr id="37998" name="Rectangle 40"/>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99" name="Text Box 41"/>
            <p:cNvSpPr txBox="1">
              <a:spLocks noChangeArrowheads="1"/>
            </p:cNvSpPr>
            <p:nvPr/>
          </p:nvSpPr>
          <p:spPr bwMode="auto">
            <a:xfrm>
              <a:off x="598" y="1763"/>
              <a:ext cx="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LJ</a:t>
              </a:r>
            </a:p>
          </p:txBody>
        </p:sp>
      </p:grpSp>
      <p:grpSp>
        <p:nvGrpSpPr>
          <p:cNvPr id="37936" name="Group 90"/>
          <p:cNvGrpSpPr>
            <a:grpSpLocks/>
          </p:cNvGrpSpPr>
          <p:nvPr/>
        </p:nvGrpSpPr>
        <p:grpSpPr bwMode="auto">
          <a:xfrm rot="-5400000">
            <a:off x="3496469" y="6033294"/>
            <a:ext cx="179388" cy="666750"/>
            <a:chOff x="3204" y="3720"/>
            <a:chExt cx="113" cy="420"/>
          </a:xfrm>
        </p:grpSpPr>
        <p:grpSp>
          <p:nvGrpSpPr>
            <p:cNvPr id="37991" name="Group 91"/>
            <p:cNvGrpSpPr>
              <a:grpSpLocks/>
            </p:cNvGrpSpPr>
            <p:nvPr/>
          </p:nvGrpSpPr>
          <p:grpSpPr bwMode="auto">
            <a:xfrm>
              <a:off x="3204" y="3720"/>
              <a:ext cx="113" cy="420"/>
              <a:chOff x="3204" y="3708"/>
              <a:chExt cx="113" cy="420"/>
            </a:xfrm>
          </p:grpSpPr>
          <p:sp>
            <p:nvSpPr>
              <p:cNvPr id="37996" name="AutoShape 92"/>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97" name="Oval 93"/>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92" name="Line 94"/>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3" name="Line 95"/>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4" name="Line 96"/>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5" name="Oval 97"/>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7937" name="Group 98"/>
          <p:cNvGrpSpPr>
            <a:grpSpLocks/>
          </p:cNvGrpSpPr>
          <p:nvPr/>
        </p:nvGrpSpPr>
        <p:grpSpPr bwMode="auto">
          <a:xfrm rot="-5400000">
            <a:off x="2845594" y="6077744"/>
            <a:ext cx="268287" cy="631825"/>
            <a:chOff x="2930" y="3756"/>
            <a:chExt cx="169" cy="398"/>
          </a:xfrm>
        </p:grpSpPr>
        <p:sp>
          <p:nvSpPr>
            <p:cNvPr id="37988" name="Rectangle 99"/>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89" name="Text Box 100"/>
            <p:cNvSpPr txBox="1">
              <a:spLocks noChangeArrowheads="1"/>
            </p:cNvSpPr>
            <p:nvPr/>
          </p:nvSpPr>
          <p:spPr bwMode="auto">
            <a:xfrm flipV="1">
              <a:off x="2930" y="3981"/>
              <a:ext cx="16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1200" b="1"/>
                <a:t>1</a:t>
              </a:r>
            </a:p>
          </p:txBody>
        </p:sp>
        <p:sp>
          <p:nvSpPr>
            <p:cNvPr id="37990" name="Line 101"/>
            <p:cNvSpPr>
              <a:spLocks noChangeShapeType="1"/>
            </p:cNvSpPr>
            <p:nvPr/>
          </p:nvSpPr>
          <p:spPr bwMode="auto">
            <a:xfrm>
              <a:off x="3018" y="3756"/>
              <a:ext cx="0" cy="2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7938" name="Group 102"/>
          <p:cNvGrpSpPr>
            <a:grpSpLocks/>
          </p:cNvGrpSpPr>
          <p:nvPr/>
        </p:nvGrpSpPr>
        <p:grpSpPr bwMode="auto">
          <a:xfrm rot="-5400000">
            <a:off x="3380581" y="6177757"/>
            <a:ext cx="179387" cy="666750"/>
            <a:chOff x="3204" y="3720"/>
            <a:chExt cx="113" cy="420"/>
          </a:xfrm>
        </p:grpSpPr>
        <p:grpSp>
          <p:nvGrpSpPr>
            <p:cNvPr id="37981" name="Group 103"/>
            <p:cNvGrpSpPr>
              <a:grpSpLocks/>
            </p:cNvGrpSpPr>
            <p:nvPr/>
          </p:nvGrpSpPr>
          <p:grpSpPr bwMode="auto">
            <a:xfrm>
              <a:off x="3204" y="3720"/>
              <a:ext cx="113" cy="420"/>
              <a:chOff x="3204" y="3708"/>
              <a:chExt cx="113" cy="420"/>
            </a:xfrm>
          </p:grpSpPr>
          <p:sp>
            <p:nvSpPr>
              <p:cNvPr id="37986" name="AutoShape 104"/>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87" name="Oval 105"/>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82" name="Line 106"/>
            <p:cNvSpPr>
              <a:spLocks noChangeShapeType="1"/>
            </p:cNvSpPr>
            <p:nvPr/>
          </p:nvSpPr>
          <p:spPr bwMode="auto">
            <a:xfrm>
              <a:off x="3225" y="3921"/>
              <a:ext cx="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83" name="Line 107"/>
            <p:cNvSpPr>
              <a:spLocks noChangeShapeType="1"/>
            </p:cNvSpPr>
            <p:nvPr/>
          </p:nvSpPr>
          <p:spPr bwMode="auto">
            <a:xfrm>
              <a:off x="3216" y="3981"/>
              <a:ext cx="9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84" name="Line 108"/>
            <p:cNvSpPr>
              <a:spLocks noChangeShapeType="1"/>
            </p:cNvSpPr>
            <p:nvPr/>
          </p:nvSpPr>
          <p:spPr bwMode="auto">
            <a:xfrm>
              <a:off x="3240" y="3861"/>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85" name="Oval 109"/>
            <p:cNvSpPr>
              <a:spLocks noChangeArrowheads="1"/>
            </p:cNvSpPr>
            <p:nvPr/>
          </p:nvSpPr>
          <p:spPr bwMode="auto">
            <a:xfrm>
              <a:off x="3234" y="4063"/>
              <a:ext cx="56" cy="5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39" name="Rectangle 110"/>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855" name="Text Box 111"/>
          <p:cNvSpPr txBox="1">
            <a:spLocks noChangeArrowheads="1"/>
          </p:cNvSpPr>
          <p:nvPr/>
        </p:nvSpPr>
        <p:spPr bwMode="auto">
          <a:xfrm rot="-5400000">
            <a:off x="-346868" y="3694906"/>
            <a:ext cx="1454150" cy="366713"/>
          </a:xfrm>
          <a:prstGeom prst="rect">
            <a:avLst/>
          </a:prstGeom>
          <a:noFill/>
          <a:ln w="9525">
            <a:noFill/>
            <a:miter lim="800000"/>
            <a:headEnd/>
            <a:tailEnd/>
          </a:ln>
          <a:effectLst/>
        </p:spPr>
        <p:txBody>
          <a:bodyPr>
            <a:spAutoFit/>
          </a:bodyPr>
          <a:lstStyle/>
          <a:p>
            <a:pPr>
              <a:defRPr/>
            </a:pPr>
            <a:r>
              <a:rPr lang="en-US" dirty="0">
                <a:solidFill>
                  <a:schemeClr val="bg1"/>
                </a:solidFill>
                <a:effectLst>
                  <a:outerShdw blurRad="38100" dist="38100" dir="2700000" algn="tl">
                    <a:srgbClr val="000000"/>
                  </a:outerShdw>
                </a:effectLst>
                <a:latin typeface="Arial" charset="0"/>
              </a:rPr>
              <a:t>Score Board</a:t>
            </a:r>
          </a:p>
        </p:txBody>
      </p:sp>
      <p:grpSp>
        <p:nvGrpSpPr>
          <p:cNvPr id="12" name="Group 204"/>
          <p:cNvGrpSpPr>
            <a:grpSpLocks/>
          </p:cNvGrpSpPr>
          <p:nvPr/>
        </p:nvGrpSpPr>
        <p:grpSpPr bwMode="auto">
          <a:xfrm>
            <a:off x="6173788" y="1987550"/>
            <a:ext cx="442912" cy="471488"/>
            <a:chOff x="3796" y="2871"/>
            <a:chExt cx="279" cy="297"/>
          </a:xfrm>
        </p:grpSpPr>
        <p:sp>
          <p:nvSpPr>
            <p:cNvPr id="37979" name="Rectangle 205"/>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80" name="Text Box 206"/>
            <p:cNvSpPr txBox="1">
              <a:spLocks noChangeArrowheads="1"/>
            </p:cNvSpPr>
            <p:nvPr/>
          </p:nvSpPr>
          <p:spPr bwMode="auto">
            <a:xfrm>
              <a:off x="3818" y="2871"/>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U</a:t>
              </a:r>
            </a:p>
          </p:txBody>
        </p:sp>
      </p:grpSp>
      <p:grpSp>
        <p:nvGrpSpPr>
          <p:cNvPr id="13" name="Group 264"/>
          <p:cNvGrpSpPr>
            <a:grpSpLocks/>
          </p:cNvGrpSpPr>
          <p:nvPr/>
        </p:nvGrpSpPr>
        <p:grpSpPr bwMode="auto">
          <a:xfrm>
            <a:off x="5068888" y="5689600"/>
            <a:ext cx="612775" cy="457200"/>
            <a:chOff x="2359" y="3560"/>
            <a:chExt cx="386" cy="288"/>
          </a:xfrm>
        </p:grpSpPr>
        <p:sp>
          <p:nvSpPr>
            <p:cNvPr id="37977" name="Rectangle 265"/>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8" name="Text Box 266"/>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SJ</a:t>
              </a:r>
            </a:p>
          </p:txBody>
        </p:sp>
      </p:grpSp>
      <p:sp>
        <p:nvSpPr>
          <p:cNvPr id="32057" name="Text Box 313"/>
          <p:cNvSpPr txBox="1">
            <a:spLocks noChangeArrowheads="1"/>
          </p:cNvSpPr>
          <p:nvPr/>
        </p:nvSpPr>
        <p:spPr bwMode="auto">
          <a:xfrm>
            <a:off x="1946275" y="1941513"/>
            <a:ext cx="3236913" cy="11906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Once you reach the hash,</a:t>
            </a:r>
          </a:p>
          <a:p>
            <a:pPr algn="ctr" eaLnBrk="1" hangingPunct="1"/>
            <a:r>
              <a:rPr lang="en-US" altLang="en-US" b="1"/>
              <a:t>direct the captains forward </a:t>
            </a:r>
          </a:p>
          <a:p>
            <a:pPr algn="ctr" eaLnBrk="1" hangingPunct="1"/>
            <a:r>
              <a:rPr lang="en-US" altLang="en-US" b="1"/>
              <a:t>then turn around and return</a:t>
            </a:r>
          </a:p>
          <a:p>
            <a:pPr algn="ctr" eaLnBrk="1" hangingPunct="1"/>
            <a:r>
              <a:rPr lang="en-US" altLang="en-US" b="1"/>
              <a:t>to the sideline</a:t>
            </a:r>
          </a:p>
        </p:txBody>
      </p:sp>
      <p:sp>
        <p:nvSpPr>
          <p:cNvPr id="32058" name="Line 314"/>
          <p:cNvSpPr>
            <a:spLocks noChangeShapeType="1"/>
          </p:cNvSpPr>
          <p:nvPr/>
        </p:nvSpPr>
        <p:spPr bwMode="auto">
          <a:xfrm>
            <a:off x="4445000" y="2971800"/>
            <a:ext cx="685800" cy="292100"/>
          </a:xfrm>
          <a:prstGeom prst="line">
            <a:avLst/>
          </a:prstGeom>
          <a:noFill/>
          <a:ln w="38100">
            <a:solidFill>
              <a:srgbClr val="EA00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2059" name="Text Box 315"/>
          <p:cNvSpPr txBox="1">
            <a:spLocks noChangeArrowheads="1"/>
          </p:cNvSpPr>
          <p:nvPr/>
        </p:nvSpPr>
        <p:spPr bwMode="auto">
          <a:xfrm>
            <a:off x="588963" y="1060450"/>
            <a:ext cx="2260600" cy="1158875"/>
          </a:xfrm>
          <a:prstGeom prst="rect">
            <a:avLst/>
          </a:prstGeom>
          <a:noFill/>
          <a:ln w="9525">
            <a:noFill/>
            <a:miter lim="800000"/>
            <a:headEnd/>
            <a:tailEnd/>
          </a:ln>
          <a:effectLst/>
        </p:spPr>
        <p:txBody>
          <a:bodyPr wrap="none">
            <a:spAutoFit/>
          </a:bodyPr>
          <a:lstStyle/>
          <a:p>
            <a:pPr algn="l">
              <a:defRPr/>
            </a:pPr>
            <a:r>
              <a:rPr lang="en-US" sz="2000" u="sng" dirty="0">
                <a:solidFill>
                  <a:schemeClr val="bg1"/>
                </a:solidFill>
                <a:effectLst>
                  <a:outerShdw blurRad="38100" dist="38100" dir="2700000" algn="tl">
                    <a:srgbClr val="000000"/>
                  </a:outerShdw>
                </a:effectLst>
                <a:latin typeface="Arial" charset="0"/>
              </a:rPr>
              <a:t>Proper</a:t>
            </a:r>
            <a:r>
              <a:rPr lang="en-US" sz="2000" dirty="0">
                <a:solidFill>
                  <a:schemeClr val="bg1"/>
                </a:solidFill>
                <a:effectLst>
                  <a:outerShdw blurRad="38100" dist="38100" dir="2700000" algn="tl">
                    <a:srgbClr val="000000"/>
                  </a:outerShdw>
                </a:effectLst>
                <a:latin typeface="Arial" charset="0"/>
              </a:rPr>
              <a:t> </a:t>
            </a:r>
            <a:r>
              <a:rPr lang="en-US" sz="2000" u="sng" dirty="0">
                <a:solidFill>
                  <a:schemeClr val="bg1"/>
                </a:solidFill>
                <a:effectLst>
                  <a:outerShdw blurRad="38100" dist="38100" dir="2700000" algn="tl">
                    <a:srgbClr val="000000"/>
                  </a:outerShdw>
                </a:effectLst>
                <a:latin typeface="Arial" charset="0"/>
              </a:rPr>
              <a:t>Positioning</a:t>
            </a:r>
          </a:p>
          <a:p>
            <a:pPr algn="l">
              <a:defRPr/>
            </a:pPr>
            <a:endParaRPr lang="en-US" sz="1000" u="sng"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a:p>
            <a:pPr algn="l">
              <a:defRPr/>
            </a:pPr>
            <a:endParaRPr lang="en-US" sz="2000" dirty="0">
              <a:solidFill>
                <a:schemeClr val="bg1"/>
              </a:solidFill>
              <a:effectLst>
                <a:outerShdw blurRad="38100" dist="38100" dir="2700000" algn="tl">
                  <a:srgbClr val="000000"/>
                </a:outerShdw>
              </a:effectLst>
              <a:latin typeface="Arial" charset="0"/>
            </a:endParaRPr>
          </a:p>
        </p:txBody>
      </p:sp>
      <p:grpSp>
        <p:nvGrpSpPr>
          <p:cNvPr id="14" name="Group 332"/>
          <p:cNvGrpSpPr>
            <a:grpSpLocks/>
          </p:cNvGrpSpPr>
          <p:nvPr/>
        </p:nvGrpSpPr>
        <p:grpSpPr bwMode="auto">
          <a:xfrm>
            <a:off x="5667375" y="5827713"/>
            <a:ext cx="936625" cy="304800"/>
            <a:chOff x="3570" y="3671"/>
            <a:chExt cx="590" cy="192"/>
          </a:xfrm>
        </p:grpSpPr>
        <p:grpSp>
          <p:nvGrpSpPr>
            <p:cNvPr id="37971" name="Group 83"/>
            <p:cNvGrpSpPr>
              <a:grpSpLocks/>
            </p:cNvGrpSpPr>
            <p:nvPr/>
          </p:nvGrpSpPr>
          <p:grpSpPr bwMode="auto">
            <a:xfrm>
              <a:off x="3608" y="3696"/>
              <a:ext cx="552" cy="136"/>
              <a:chOff x="3608" y="3696"/>
              <a:chExt cx="552" cy="136"/>
            </a:xfrm>
          </p:grpSpPr>
          <p:sp>
            <p:nvSpPr>
              <p:cNvPr id="37973" name="Oval 78"/>
              <p:cNvSpPr>
                <a:spLocks noChangeArrowheads="1"/>
              </p:cNvSpPr>
              <p:nvPr/>
            </p:nvSpPr>
            <p:spPr bwMode="auto">
              <a:xfrm>
                <a:off x="3608" y="3696"/>
                <a:ext cx="128" cy="13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4" name="Oval 79"/>
              <p:cNvSpPr>
                <a:spLocks noChangeArrowheads="1"/>
              </p:cNvSpPr>
              <p:nvPr/>
            </p:nvSpPr>
            <p:spPr bwMode="auto">
              <a:xfrm>
                <a:off x="3752" y="3696"/>
                <a:ext cx="128" cy="13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5" name="Oval 80"/>
              <p:cNvSpPr>
                <a:spLocks noChangeArrowheads="1"/>
              </p:cNvSpPr>
              <p:nvPr/>
            </p:nvSpPr>
            <p:spPr bwMode="auto">
              <a:xfrm>
                <a:off x="3896" y="3696"/>
                <a:ext cx="128" cy="13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6" name="Oval 81"/>
              <p:cNvSpPr>
                <a:spLocks noChangeArrowheads="1"/>
              </p:cNvSpPr>
              <p:nvPr/>
            </p:nvSpPr>
            <p:spPr bwMode="auto">
              <a:xfrm>
                <a:off x="4032" y="3696"/>
                <a:ext cx="128" cy="13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72" name="Text Box 316"/>
            <p:cNvSpPr txBox="1">
              <a:spLocks noChangeArrowheads="1"/>
            </p:cNvSpPr>
            <p:nvPr/>
          </p:nvSpPr>
          <p:spPr bwMode="auto">
            <a:xfrm>
              <a:off x="3570" y="3671"/>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a:t>
              </a:r>
            </a:p>
          </p:txBody>
        </p:sp>
      </p:grpSp>
      <p:grpSp>
        <p:nvGrpSpPr>
          <p:cNvPr id="16" name="Group 331"/>
          <p:cNvGrpSpPr>
            <a:grpSpLocks/>
          </p:cNvGrpSpPr>
          <p:nvPr/>
        </p:nvGrpSpPr>
        <p:grpSpPr bwMode="auto">
          <a:xfrm>
            <a:off x="5668963" y="1625600"/>
            <a:ext cx="935037" cy="304800"/>
            <a:chOff x="3571" y="1024"/>
            <a:chExt cx="589" cy="192"/>
          </a:xfrm>
        </p:grpSpPr>
        <p:grpSp>
          <p:nvGrpSpPr>
            <p:cNvPr id="37965" name="Group 84"/>
            <p:cNvGrpSpPr>
              <a:grpSpLocks/>
            </p:cNvGrpSpPr>
            <p:nvPr/>
          </p:nvGrpSpPr>
          <p:grpSpPr bwMode="auto">
            <a:xfrm>
              <a:off x="3608" y="1048"/>
              <a:ext cx="552" cy="136"/>
              <a:chOff x="3608" y="3696"/>
              <a:chExt cx="552" cy="136"/>
            </a:xfrm>
          </p:grpSpPr>
          <p:sp>
            <p:nvSpPr>
              <p:cNvPr id="37967" name="Oval 85"/>
              <p:cNvSpPr>
                <a:spLocks noChangeArrowheads="1"/>
              </p:cNvSpPr>
              <p:nvPr/>
            </p:nvSpPr>
            <p:spPr bwMode="auto">
              <a:xfrm>
                <a:off x="3608" y="3696"/>
                <a:ext cx="128" cy="136"/>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68" name="Oval 86"/>
              <p:cNvSpPr>
                <a:spLocks noChangeArrowheads="1"/>
              </p:cNvSpPr>
              <p:nvPr/>
            </p:nvSpPr>
            <p:spPr bwMode="auto">
              <a:xfrm>
                <a:off x="3752" y="3696"/>
                <a:ext cx="128" cy="136"/>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69" name="Oval 87"/>
              <p:cNvSpPr>
                <a:spLocks noChangeArrowheads="1"/>
              </p:cNvSpPr>
              <p:nvPr/>
            </p:nvSpPr>
            <p:spPr bwMode="auto">
              <a:xfrm>
                <a:off x="3896" y="3696"/>
                <a:ext cx="128" cy="136"/>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70" name="Oval 88"/>
              <p:cNvSpPr>
                <a:spLocks noChangeArrowheads="1"/>
              </p:cNvSpPr>
              <p:nvPr/>
            </p:nvSpPr>
            <p:spPr bwMode="auto">
              <a:xfrm>
                <a:off x="4032" y="3696"/>
                <a:ext cx="128" cy="136"/>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966" name="Text Box 317"/>
            <p:cNvSpPr txBox="1">
              <a:spLocks noChangeArrowheads="1"/>
            </p:cNvSpPr>
            <p:nvPr/>
          </p:nvSpPr>
          <p:spPr bwMode="auto">
            <a:xfrm>
              <a:off x="3571" y="1024"/>
              <a:ext cx="1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a:t>T</a:t>
              </a:r>
            </a:p>
          </p:txBody>
        </p:sp>
      </p:grpSp>
      <p:grpSp>
        <p:nvGrpSpPr>
          <p:cNvPr id="18" name="Group 333"/>
          <p:cNvGrpSpPr>
            <a:grpSpLocks/>
          </p:cNvGrpSpPr>
          <p:nvPr/>
        </p:nvGrpSpPr>
        <p:grpSpPr bwMode="auto">
          <a:xfrm>
            <a:off x="6626226" y="1539875"/>
            <a:ext cx="1323976" cy="4613275"/>
            <a:chOff x="3616" y="1257"/>
            <a:chExt cx="834" cy="2906"/>
          </a:xfrm>
        </p:grpSpPr>
        <p:grpSp>
          <p:nvGrpSpPr>
            <p:cNvPr id="37955" name="Group 48"/>
            <p:cNvGrpSpPr>
              <a:grpSpLocks/>
            </p:cNvGrpSpPr>
            <p:nvPr/>
          </p:nvGrpSpPr>
          <p:grpSpPr bwMode="auto">
            <a:xfrm>
              <a:off x="3616" y="1257"/>
              <a:ext cx="834" cy="2868"/>
              <a:chOff x="4324" y="-386"/>
              <a:chExt cx="834" cy="2868"/>
            </a:xfrm>
          </p:grpSpPr>
          <p:sp>
            <p:nvSpPr>
              <p:cNvPr id="37959" name="AutoShape 49"/>
              <p:cNvSpPr>
                <a:spLocks noChangeArrowheads="1"/>
              </p:cNvSpPr>
              <p:nvPr/>
            </p:nvSpPr>
            <p:spPr bwMode="auto">
              <a:xfrm>
                <a:off x="4914" y="-386"/>
                <a:ext cx="244" cy="144"/>
              </a:xfrm>
              <a:prstGeom prst="flowChartDecision">
                <a:avLst/>
              </a:prstGeom>
              <a:solidFill>
                <a:srgbClr val="9966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60" name="Line 50"/>
              <p:cNvSpPr>
                <a:spLocks noChangeShapeType="1"/>
              </p:cNvSpPr>
              <p:nvPr/>
            </p:nvSpPr>
            <p:spPr bwMode="auto">
              <a:xfrm>
                <a:off x="4452" y="1765"/>
                <a:ext cx="12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61" name="Line 51"/>
              <p:cNvSpPr>
                <a:spLocks noChangeShapeType="1"/>
              </p:cNvSpPr>
              <p:nvPr/>
            </p:nvSpPr>
            <p:spPr bwMode="auto">
              <a:xfrm flipH="1">
                <a:off x="432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62" name="Line 52"/>
              <p:cNvSpPr>
                <a:spLocks noChangeShapeType="1"/>
              </p:cNvSpPr>
              <p:nvPr/>
            </p:nvSpPr>
            <p:spPr bwMode="auto">
              <a:xfrm>
                <a:off x="4348"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63" name="Line 53"/>
              <p:cNvSpPr>
                <a:spLocks noChangeShapeType="1"/>
              </p:cNvSpPr>
              <p:nvPr/>
            </p:nvSpPr>
            <p:spPr bwMode="auto">
              <a:xfrm>
                <a:off x="4372"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64" name="Line 54"/>
              <p:cNvSpPr>
                <a:spLocks noChangeShapeType="1"/>
              </p:cNvSpPr>
              <p:nvPr/>
            </p:nvSpPr>
            <p:spPr bwMode="auto">
              <a:xfrm>
                <a:off x="4394" y="2444"/>
                <a:ext cx="0" cy="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7956" name="Group 263"/>
            <p:cNvGrpSpPr>
              <a:grpSpLocks/>
            </p:cNvGrpSpPr>
            <p:nvPr/>
          </p:nvGrpSpPr>
          <p:grpSpPr bwMode="auto">
            <a:xfrm>
              <a:off x="3695" y="3875"/>
              <a:ext cx="386" cy="288"/>
              <a:chOff x="2359" y="3560"/>
              <a:chExt cx="386" cy="288"/>
            </a:xfrm>
          </p:grpSpPr>
          <p:sp>
            <p:nvSpPr>
              <p:cNvPr id="37957" name="Rectangle 37"/>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58" name="Text Box 38"/>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dirty="0"/>
                  <a:t>HL</a:t>
                </a:r>
              </a:p>
            </p:txBody>
          </p:sp>
        </p:grpSp>
      </p:grpSp>
      <p:sp>
        <p:nvSpPr>
          <p:cNvPr id="32078" name="AutoShape 334"/>
          <p:cNvSpPr>
            <a:spLocks noChangeArrowheads="1"/>
          </p:cNvSpPr>
          <p:nvPr/>
        </p:nvSpPr>
        <p:spPr bwMode="auto">
          <a:xfrm>
            <a:off x="5151438" y="5046663"/>
            <a:ext cx="598487" cy="7588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chemeClr val="tx1"/>
          </a:solidFill>
          <a:ln w="9525">
            <a:solidFill>
              <a:schemeClr val="tx1"/>
            </a:solidFill>
            <a:miter lim="800000"/>
            <a:headEnd/>
            <a:tailEnd/>
          </a:ln>
        </p:spPr>
        <p:txBody>
          <a:bodyPr wrap="none" anchor="ctr"/>
          <a:lstStyle/>
          <a:p>
            <a:endParaRPr lang="en-US"/>
          </a:p>
        </p:txBody>
      </p:sp>
      <p:sp>
        <p:nvSpPr>
          <p:cNvPr id="32056" name="AutoShape 312"/>
          <p:cNvSpPr>
            <a:spLocks noChangeArrowheads="1"/>
          </p:cNvSpPr>
          <p:nvPr/>
        </p:nvSpPr>
        <p:spPr bwMode="auto">
          <a:xfrm rot="10800000" flipH="1">
            <a:off x="5138738" y="1947863"/>
            <a:ext cx="598487" cy="78105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chemeClr val="tx1"/>
          </a:solidFill>
          <a:ln w="9525">
            <a:solidFill>
              <a:schemeClr val="tx1"/>
            </a:solidFill>
            <a:miter lim="800000"/>
            <a:headEnd/>
            <a:tailEnd/>
          </a:ln>
        </p:spPr>
        <p:txBody>
          <a:bodyPr wrap="none" anchor="ctr"/>
          <a:lstStyle/>
          <a:p>
            <a:endParaRPr lang="en-US"/>
          </a:p>
        </p:txBody>
      </p:sp>
      <p:grpSp>
        <p:nvGrpSpPr>
          <p:cNvPr id="21" name="Group 267"/>
          <p:cNvGrpSpPr>
            <a:grpSpLocks/>
          </p:cNvGrpSpPr>
          <p:nvPr/>
        </p:nvGrpSpPr>
        <p:grpSpPr bwMode="auto">
          <a:xfrm>
            <a:off x="5064125" y="1574800"/>
            <a:ext cx="612775" cy="457200"/>
            <a:chOff x="2359" y="3560"/>
            <a:chExt cx="386" cy="288"/>
          </a:xfrm>
        </p:grpSpPr>
        <p:sp>
          <p:nvSpPr>
            <p:cNvPr id="37953" name="Rectangle 268"/>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954" name="Text Box 269"/>
            <p:cNvSpPr txBox="1">
              <a:spLocks noChangeArrowheads="1"/>
            </p:cNvSpPr>
            <p:nvPr/>
          </p:nvSpPr>
          <p:spPr bwMode="auto">
            <a:xfrm>
              <a:off x="2359" y="3560"/>
              <a:ext cx="3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50000"/>
                </a:spcBef>
              </a:pPr>
              <a:r>
                <a:rPr lang="en-US" altLang="en-US" sz="2400" b="1"/>
                <a:t>FJ</a:t>
              </a:r>
            </a:p>
          </p:txBody>
        </p:sp>
      </p:grpSp>
      <p:pic>
        <p:nvPicPr>
          <p:cNvPr id="37952" name="Picture 124" descr="Image result for transparent fhsaa logo"/>
          <p:cNvPicPr>
            <a:picLocks noChangeAspect="1" noChangeArrowheads="1"/>
          </p:cNvPicPr>
          <p:nvPr/>
        </p:nvPicPr>
        <p:blipFill>
          <a:blip r:embed="rId3">
            <a:lum bright="-26000"/>
            <a:extLst>
              <a:ext uri="{28A0092B-C50C-407E-A947-70E740481C1C}">
                <a14:useLocalDpi xmlns:a14="http://schemas.microsoft.com/office/drawing/2010/main" val="0"/>
              </a:ext>
            </a:extLst>
          </a:blip>
          <a:srcRect/>
          <a:stretch>
            <a:fillRect/>
          </a:stretch>
        </p:blipFill>
        <p:spPr bwMode="auto">
          <a:xfrm>
            <a:off x="769938" y="1874838"/>
            <a:ext cx="1131887" cy="364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a:extLst>
              <a:ext uri="{FF2B5EF4-FFF2-40B4-BE49-F238E27FC236}">
                <a16:creationId xmlns:a16="http://schemas.microsoft.com/office/drawing/2014/main" id="{022948EF-3C45-615C-29DD-A8D6F8CEA8C5}"/>
              </a:ext>
            </a:extLst>
          </p:cNvPr>
          <p:cNvSpPr txBox="1">
            <a:spLocks noChangeArrowheads="1"/>
          </p:cNvSpPr>
          <p:nvPr/>
        </p:nvSpPr>
        <p:spPr bwMode="auto">
          <a:xfrm>
            <a:off x="2743198" y="204477"/>
            <a:ext cx="6283049" cy="584775"/>
          </a:xfrm>
          <a:prstGeom prst="rect">
            <a:avLst/>
          </a:prstGeom>
          <a:noFill/>
          <a:ln w="9525">
            <a:noFill/>
            <a:miter lim="800000"/>
            <a:headEnd/>
            <a:tailEnd/>
          </a:ln>
          <a:effectLst/>
        </p:spPr>
        <p:txBody>
          <a:bodyPr wrap="square">
            <a:spAutoFit/>
          </a:bodyPr>
          <a:lstStyle/>
          <a:p>
            <a:pPr algn="ctr">
              <a:defRPr/>
            </a:pPr>
            <a:r>
              <a:rPr lang="en-US" sz="3200" dirty="0">
                <a:solidFill>
                  <a:srgbClr val="FFCC00"/>
                </a:solidFill>
                <a:effectLst>
                  <a:outerShdw blurRad="38100" dist="38100" dir="2700000" algn="tl">
                    <a:srgbClr val="000000"/>
                  </a:outerShdw>
                </a:effectLst>
                <a:latin typeface="Arial" charset="0"/>
              </a:rPr>
              <a:t>Coin Toss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nodeType="clickEffect">
                                  <p:stCondLst>
                                    <p:cond delay="0"/>
                                  </p:stCondLst>
                                  <p:childTnLst>
                                    <p:animMotion origin="layout" path="M 1.11111E-6 3.46287E-6 L 1.11111E-6 0.2526 " pathEditMode="relative" rAng="0" ptsTypes="AA">
                                      <p:cBhvr>
                                        <p:cTn id="6" dur="5000" fill="hold"/>
                                        <p:tgtEl>
                                          <p:spTgt spid="5"/>
                                        </p:tgtEl>
                                        <p:attrNameLst>
                                          <p:attrName>ppt_x</p:attrName>
                                          <p:attrName>ppt_y</p:attrName>
                                        </p:attrNameLst>
                                      </p:cBhvr>
                                      <p:rCtr x="0" y="12630"/>
                                    </p:animMotion>
                                  </p:childTnLst>
                                </p:cTn>
                              </p:par>
                              <p:par>
                                <p:cTn id="7" presetID="42" presetClass="path" presetSubtype="0" accel="50000" decel="50000" fill="hold" nodeType="withEffect">
                                  <p:stCondLst>
                                    <p:cond delay="0"/>
                                  </p:stCondLst>
                                  <p:childTnLst>
                                    <p:animMotion origin="layout" path="M 4.44444E-6 8.21189E-7 L 0.00104 0.25214 " pathEditMode="relative" rAng="0" ptsTypes="AA">
                                      <p:cBhvr>
                                        <p:cTn id="8" dur="5000" fill="hold"/>
                                        <p:tgtEl>
                                          <p:spTgt spid="12"/>
                                        </p:tgtEl>
                                        <p:attrNameLst>
                                          <p:attrName>ppt_x</p:attrName>
                                          <p:attrName>ppt_y</p:attrName>
                                        </p:attrNameLst>
                                      </p:cBhvr>
                                      <p:rCtr x="52" y="12607"/>
                                    </p:animMotion>
                                  </p:childTnLst>
                                </p:cTn>
                              </p:par>
                            </p:childTnLst>
                          </p:cTn>
                        </p:par>
                        <p:par>
                          <p:cTn id="9" fill="hold" nodeType="afterGroup">
                            <p:stCondLst>
                              <p:cond delay="5000"/>
                            </p:stCondLst>
                            <p:childTnLst>
                              <p:par>
                                <p:cTn id="10" presetID="35" presetClass="path" presetSubtype="0" accel="50000" decel="50000" fill="hold" nodeType="afterEffect">
                                  <p:stCondLst>
                                    <p:cond delay="0"/>
                                  </p:stCondLst>
                                  <p:childTnLst>
                                    <p:animMotion origin="layout" path="M 1.11111E-6 0.2526 L -0.0467 0.2526 " pathEditMode="relative" rAng="0" ptsTypes="AA">
                                      <p:cBhvr>
                                        <p:cTn id="11" dur="5000" fill="hold"/>
                                        <p:tgtEl>
                                          <p:spTgt spid="5"/>
                                        </p:tgtEl>
                                        <p:attrNameLst>
                                          <p:attrName>ppt_x</p:attrName>
                                          <p:attrName>ppt_y</p:attrName>
                                        </p:attrNameLst>
                                      </p:cBhvr>
                                      <p:rCtr x="-2344" y="0"/>
                                    </p:animMotion>
                                  </p:childTnLst>
                                </p:cTn>
                              </p:par>
                              <p:par>
                                <p:cTn id="12" presetID="63" presetClass="path" presetSubtype="0" accel="50000" decel="50000" fill="hold" nodeType="withEffect">
                                  <p:stCondLst>
                                    <p:cond delay="0"/>
                                  </p:stCondLst>
                                  <p:childTnLst>
                                    <p:animMotion origin="layout" path="M 0.00104 0.25214 L 0.05121 0.25098 " pathEditMode="relative" rAng="0" ptsTypes="AA">
                                      <p:cBhvr>
                                        <p:cTn id="13" dur="5000" fill="hold"/>
                                        <p:tgtEl>
                                          <p:spTgt spid="12"/>
                                        </p:tgtEl>
                                        <p:attrNameLst>
                                          <p:attrName>ppt_x</p:attrName>
                                          <p:attrName>ppt_y</p:attrName>
                                        </p:attrNameLst>
                                      </p:cBhvr>
                                      <p:rCtr x="2500" y="-69"/>
                                    </p:animMotion>
                                  </p:childTnLst>
                                </p:cTn>
                              </p:par>
                            </p:childTnLst>
                          </p:cTn>
                        </p:par>
                      </p:childTnLst>
                    </p:cTn>
                  </p:par>
                  <p:par>
                    <p:cTn id="14" fill="hold" nodeType="clickPar">
                      <p:stCondLst>
                        <p:cond delay="indefinite"/>
                      </p:stCondLst>
                      <p:childTnLst>
                        <p:par>
                          <p:cTn id="15" fill="hold" nodeType="withGroup">
                            <p:stCondLst>
                              <p:cond delay="0"/>
                            </p:stCondLst>
                            <p:childTnLst>
                              <p:par>
                                <p:cTn id="16" presetID="64" presetClass="path" presetSubtype="0" accel="50000" decel="50000" fill="hold" nodeType="clickEffect">
                                  <p:stCondLst>
                                    <p:cond delay="0"/>
                                  </p:stCondLst>
                                  <p:childTnLst>
                                    <p:animMotion origin="layout" path="M 2.77778E-6 -4.09901E-6 L 2.77778E-6 -0.16308 " pathEditMode="relative" rAng="0" ptsTypes="AA">
                                      <p:cBhvr>
                                        <p:cTn id="17" dur="5000" fill="hold"/>
                                        <p:tgtEl>
                                          <p:spTgt spid="13"/>
                                        </p:tgtEl>
                                        <p:attrNameLst>
                                          <p:attrName>ppt_x</p:attrName>
                                          <p:attrName>ppt_y</p:attrName>
                                        </p:attrNameLst>
                                      </p:cBhvr>
                                      <p:rCtr x="0" y="-8166"/>
                                    </p:animMotion>
                                  </p:childTnLst>
                                </p:cTn>
                              </p:par>
                              <p:par>
                                <p:cTn id="18" presetID="64" presetClass="path" presetSubtype="0" accel="50000" decel="50000" fill="hold" nodeType="withEffect">
                                  <p:stCondLst>
                                    <p:cond delay="0"/>
                                  </p:stCondLst>
                                  <p:childTnLst>
                                    <p:animMotion origin="layout" path="M 4.44444E-6 -3.91626E-6 L 0.00104 -0.18991 " pathEditMode="relative" rAng="0" ptsTypes="AA">
                                      <p:cBhvr>
                                        <p:cTn id="19" dur="5000" fill="hold"/>
                                        <p:tgtEl>
                                          <p:spTgt spid="14"/>
                                        </p:tgtEl>
                                        <p:attrNameLst>
                                          <p:attrName>ppt_x</p:attrName>
                                          <p:attrName>ppt_y</p:attrName>
                                        </p:attrNameLst>
                                      </p:cBhvr>
                                      <p:rCtr x="52" y="-9507"/>
                                    </p:animMotion>
                                  </p:childTnLst>
                                </p:cTn>
                              </p:par>
                              <p:par>
                                <p:cTn id="20" presetID="42" presetClass="path" presetSubtype="0" accel="50000" decel="50000" fill="hold" nodeType="withEffect">
                                  <p:stCondLst>
                                    <p:cond delay="0"/>
                                  </p:stCondLst>
                                  <p:childTnLst>
                                    <p:animMotion origin="layout" path="M 3.61111E-6 2.16054E-6 L 0.00121 0.17372 " pathEditMode="relative" rAng="0" ptsTypes="AA">
                                      <p:cBhvr>
                                        <p:cTn id="21" dur="5000" fill="hold"/>
                                        <p:tgtEl>
                                          <p:spTgt spid="21"/>
                                        </p:tgtEl>
                                        <p:attrNameLst>
                                          <p:attrName>ppt_x</p:attrName>
                                          <p:attrName>ppt_y</p:attrName>
                                        </p:attrNameLst>
                                      </p:cBhvr>
                                      <p:rCtr x="52" y="8675"/>
                                    </p:animMotion>
                                  </p:childTnLst>
                                </p:cTn>
                              </p:par>
                              <p:par>
                                <p:cTn id="22" presetID="42" presetClass="path" presetSubtype="0" accel="50000" decel="50000" fill="hold" nodeType="withEffect">
                                  <p:stCondLst>
                                    <p:cond delay="0"/>
                                  </p:stCondLst>
                                  <p:childTnLst>
                                    <p:animMotion origin="layout" path="M 3.05556E-6 6.56951E-7 L 0.00017 0.19385 " pathEditMode="relative" rAng="0" ptsTypes="AA">
                                      <p:cBhvr>
                                        <p:cTn id="23" dur="5000" fill="hold"/>
                                        <p:tgtEl>
                                          <p:spTgt spid="16"/>
                                        </p:tgtEl>
                                        <p:attrNameLst>
                                          <p:attrName>ppt_x</p:attrName>
                                          <p:attrName>ppt_y</p:attrName>
                                        </p:attrNameLst>
                                      </p:cBhvr>
                                      <p:rCtr x="0" y="9692"/>
                                    </p:animMotion>
                                  </p:childTnLst>
                                </p:cTn>
                              </p:par>
                            </p:childTnLst>
                          </p:cTn>
                        </p:par>
                        <p:par>
                          <p:cTn id="24" fill="hold" nodeType="afterGroup">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32057"/>
                                        </p:tgtEl>
                                        <p:attrNameLst>
                                          <p:attrName>style.visibility</p:attrName>
                                        </p:attrNameLst>
                                      </p:cBhvr>
                                      <p:to>
                                        <p:strVal val="visible"/>
                                      </p:to>
                                    </p:set>
                                    <p:animEffect transition="in" filter="dissolve">
                                      <p:cBhvr>
                                        <p:cTn id="27" dur="500"/>
                                        <p:tgtEl>
                                          <p:spTgt spid="3205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2058"/>
                                        </p:tgtEl>
                                        <p:attrNameLst>
                                          <p:attrName>style.visibility</p:attrName>
                                        </p:attrNameLst>
                                      </p:cBhvr>
                                      <p:to>
                                        <p:strVal val="visible"/>
                                      </p:to>
                                    </p:set>
                                    <p:animEffect transition="in" filter="dissolve">
                                      <p:cBhvr>
                                        <p:cTn id="30" dur="500"/>
                                        <p:tgtEl>
                                          <p:spTgt spid="3205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2056"/>
                                        </p:tgtEl>
                                        <p:attrNameLst>
                                          <p:attrName>style.visibility</p:attrName>
                                        </p:attrNameLst>
                                      </p:cBhvr>
                                      <p:to>
                                        <p:strVal val="visible"/>
                                      </p:to>
                                    </p:set>
                                    <p:animEffect transition="in" filter="dissolve">
                                      <p:cBhvr>
                                        <p:cTn id="33" dur="500"/>
                                        <p:tgtEl>
                                          <p:spTgt spid="32056"/>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2078"/>
                                        </p:tgtEl>
                                        <p:attrNameLst>
                                          <p:attrName>style.visibility</p:attrName>
                                        </p:attrNameLst>
                                      </p:cBhvr>
                                      <p:to>
                                        <p:strVal val="visible"/>
                                      </p:to>
                                    </p:set>
                                    <p:animEffect transition="in" filter="dissolve">
                                      <p:cBhvr>
                                        <p:cTn id="36" dur="500"/>
                                        <p:tgtEl>
                                          <p:spTgt spid="3207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xit" presetSubtype="0" fill="hold" grpId="1" nodeType="clickEffect">
                                  <p:stCondLst>
                                    <p:cond delay="0"/>
                                  </p:stCondLst>
                                  <p:childTnLst>
                                    <p:animEffect transition="out" filter="dissolve">
                                      <p:cBhvr>
                                        <p:cTn id="40" dur="500"/>
                                        <p:tgtEl>
                                          <p:spTgt spid="32057"/>
                                        </p:tgtEl>
                                      </p:cBhvr>
                                    </p:animEffect>
                                    <p:set>
                                      <p:cBhvr>
                                        <p:cTn id="41" dur="1" fill="hold">
                                          <p:stCondLst>
                                            <p:cond delay="499"/>
                                          </p:stCondLst>
                                        </p:cTn>
                                        <p:tgtEl>
                                          <p:spTgt spid="32057"/>
                                        </p:tgtEl>
                                        <p:attrNameLst>
                                          <p:attrName>style.visibility</p:attrName>
                                        </p:attrNameLst>
                                      </p:cBhvr>
                                      <p:to>
                                        <p:strVal val="hidden"/>
                                      </p:to>
                                    </p:set>
                                  </p:childTnLst>
                                </p:cTn>
                              </p:par>
                              <p:par>
                                <p:cTn id="42" presetID="9" presetClass="exit" presetSubtype="0" fill="hold" grpId="1" nodeType="withEffect">
                                  <p:stCondLst>
                                    <p:cond delay="0"/>
                                  </p:stCondLst>
                                  <p:childTnLst>
                                    <p:animEffect transition="out" filter="dissolve">
                                      <p:cBhvr>
                                        <p:cTn id="43" dur="500"/>
                                        <p:tgtEl>
                                          <p:spTgt spid="32058"/>
                                        </p:tgtEl>
                                      </p:cBhvr>
                                    </p:animEffect>
                                    <p:set>
                                      <p:cBhvr>
                                        <p:cTn id="44" dur="1" fill="hold">
                                          <p:stCondLst>
                                            <p:cond delay="499"/>
                                          </p:stCondLst>
                                        </p:cTn>
                                        <p:tgtEl>
                                          <p:spTgt spid="32058"/>
                                        </p:tgtEl>
                                        <p:attrNameLst>
                                          <p:attrName>style.visibility</p:attrName>
                                        </p:attrNameLst>
                                      </p:cBhvr>
                                      <p:to>
                                        <p:strVal val="hidden"/>
                                      </p:to>
                                    </p:set>
                                  </p:childTnLst>
                                </p:cTn>
                              </p:par>
                              <p:par>
                                <p:cTn id="45" presetID="9" presetClass="exit" presetSubtype="0" fill="hold" grpId="1" nodeType="withEffect">
                                  <p:stCondLst>
                                    <p:cond delay="0"/>
                                  </p:stCondLst>
                                  <p:childTnLst>
                                    <p:animEffect transition="out" filter="dissolve">
                                      <p:cBhvr>
                                        <p:cTn id="46" dur="500"/>
                                        <p:tgtEl>
                                          <p:spTgt spid="32056"/>
                                        </p:tgtEl>
                                      </p:cBhvr>
                                    </p:animEffect>
                                    <p:set>
                                      <p:cBhvr>
                                        <p:cTn id="47" dur="1" fill="hold">
                                          <p:stCondLst>
                                            <p:cond delay="499"/>
                                          </p:stCondLst>
                                        </p:cTn>
                                        <p:tgtEl>
                                          <p:spTgt spid="32056"/>
                                        </p:tgtEl>
                                        <p:attrNameLst>
                                          <p:attrName>style.visibility</p:attrName>
                                        </p:attrNameLst>
                                      </p:cBhvr>
                                      <p:to>
                                        <p:strVal val="hidden"/>
                                      </p:to>
                                    </p:set>
                                  </p:childTnLst>
                                </p:cTn>
                              </p:par>
                              <p:par>
                                <p:cTn id="48" presetID="9" presetClass="exit" presetSubtype="0" fill="hold" grpId="1" nodeType="withEffect">
                                  <p:stCondLst>
                                    <p:cond delay="0"/>
                                  </p:stCondLst>
                                  <p:childTnLst>
                                    <p:animEffect transition="out" filter="dissolve">
                                      <p:cBhvr>
                                        <p:cTn id="49" dur="500"/>
                                        <p:tgtEl>
                                          <p:spTgt spid="32078"/>
                                        </p:tgtEl>
                                      </p:cBhvr>
                                    </p:animEffect>
                                    <p:set>
                                      <p:cBhvr>
                                        <p:cTn id="50" dur="1" fill="hold">
                                          <p:stCondLst>
                                            <p:cond delay="499"/>
                                          </p:stCondLst>
                                        </p:cTn>
                                        <p:tgtEl>
                                          <p:spTgt spid="32078"/>
                                        </p:tgtEl>
                                        <p:attrNameLst>
                                          <p:attrName>style.visibility</p:attrName>
                                        </p:attrNameLst>
                                      </p:cBhvr>
                                      <p:to>
                                        <p:strVal val="hidden"/>
                                      </p:to>
                                    </p:set>
                                  </p:childTnLst>
                                </p:cTn>
                              </p:par>
                              <p:par>
                                <p:cTn id="51" presetID="64" presetClass="path" presetSubtype="0" accel="50000" decel="50000" fill="hold" nodeType="withEffect">
                                  <p:stCondLst>
                                    <p:cond delay="0"/>
                                  </p:stCondLst>
                                  <p:childTnLst>
                                    <p:animMotion origin="layout" path="M 0.00122 0.17372 L -0.00087 0.00324 " pathEditMode="relative" rAng="0" ptsTypes="AA">
                                      <p:cBhvr>
                                        <p:cTn id="52" dur="5000" fill="hold"/>
                                        <p:tgtEl>
                                          <p:spTgt spid="21"/>
                                        </p:tgtEl>
                                        <p:attrNameLst>
                                          <p:attrName>ppt_x</p:attrName>
                                          <p:attrName>ppt_y</p:attrName>
                                        </p:attrNameLst>
                                      </p:cBhvr>
                                      <p:rCtr x="-104" y="-8536"/>
                                    </p:animMotion>
                                  </p:childTnLst>
                                </p:cTn>
                              </p:par>
                              <p:par>
                                <p:cTn id="53" presetID="42" presetClass="path" presetSubtype="0" accel="50000" decel="50000" fill="hold" nodeType="withEffect">
                                  <p:stCondLst>
                                    <p:cond delay="0"/>
                                  </p:stCondLst>
                                  <p:childTnLst>
                                    <p:animMotion origin="layout" path="M -2.5E-6 -0.16308 L -0.00017 -0.00278 " pathEditMode="relative" rAng="0" ptsTypes="AA">
                                      <p:cBhvr>
                                        <p:cTn id="54" dur="5000" fill="hold"/>
                                        <p:tgtEl>
                                          <p:spTgt spid="13"/>
                                        </p:tgtEl>
                                        <p:attrNameLst>
                                          <p:attrName>ppt_x</p:attrName>
                                          <p:attrName>ppt_y</p:attrName>
                                        </p:attrNameLst>
                                      </p:cBhvr>
                                      <p:rCtr x="-17" y="8004"/>
                                    </p:animMotion>
                                  </p:childTnLst>
                                </p:cTn>
                              </p:par>
                              <p:par>
                                <p:cTn id="55" presetID="42" presetClass="path" presetSubtype="0" accel="50000" decel="50000" fill="hold" nodeType="withEffect">
                                  <p:stCondLst>
                                    <p:cond delay="0"/>
                                  </p:stCondLst>
                                  <p:childTnLst>
                                    <p:animMotion origin="layout" path="M 0.00017 0.19385 L 0.00121 0.28961 " pathEditMode="relative" rAng="0" ptsTypes="AA">
                                      <p:cBhvr>
                                        <p:cTn id="56" dur="5000" fill="hold"/>
                                        <p:tgtEl>
                                          <p:spTgt spid="16"/>
                                        </p:tgtEl>
                                        <p:attrNameLst>
                                          <p:attrName>ppt_x</p:attrName>
                                          <p:attrName>ppt_y</p:attrName>
                                        </p:attrNameLst>
                                      </p:cBhvr>
                                      <p:rCtr x="52" y="4788"/>
                                    </p:animMotion>
                                  </p:childTnLst>
                                </p:cTn>
                              </p:par>
                              <p:par>
                                <p:cTn id="57" presetID="64" presetClass="path" presetSubtype="0" accel="50000" decel="50000" fill="hold" nodeType="withEffect">
                                  <p:stCondLst>
                                    <p:cond delay="0"/>
                                  </p:stCondLst>
                                  <p:childTnLst>
                                    <p:animMotion origin="layout" path="M 0.00104 -0.18992 L 0.00208 -0.25978 " pathEditMode="relative" rAng="0" ptsTypes="AA">
                                      <p:cBhvr>
                                        <p:cTn id="58" dur="5000" fill="hold"/>
                                        <p:tgtEl>
                                          <p:spTgt spid="14"/>
                                        </p:tgtEl>
                                        <p:attrNameLst>
                                          <p:attrName>ppt_x</p:attrName>
                                          <p:attrName>ppt_y</p:attrName>
                                        </p:attrNameLst>
                                      </p:cBhvr>
                                      <p:rCtr x="52" y="-34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7" grpId="0" animBg="1"/>
      <p:bldP spid="32057" grpId="1" animBg="1"/>
      <p:bldP spid="32058" grpId="0" animBg="1"/>
      <p:bldP spid="32058" grpId="1" animBg="1"/>
      <p:bldP spid="32078" grpId="0" animBg="1"/>
      <p:bldP spid="32078" grpId="1" animBg="1"/>
      <p:bldP spid="32056" grpId="0" animBg="1"/>
      <p:bldP spid="32056" grpId="1"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5281</TotalTime>
  <Words>5519</Words>
  <Application>Microsoft Office PowerPoint</Application>
  <PresentationFormat>On-screen Show (4:3)</PresentationFormat>
  <Paragraphs>1184</Paragraphs>
  <Slides>62</Slides>
  <Notes>37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62</vt:i4>
      </vt:variant>
    </vt:vector>
  </HeadingPairs>
  <TitlesOfParts>
    <vt:vector size="67" baseType="lpstr">
      <vt:lpstr>Arial</vt:lpstr>
      <vt:lpstr>Eurostile</vt:lpstr>
      <vt:lpstr>Wingdings</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FHSAA CCA 2010 7 Man Mechanics</dc:title>
  <dc:subject>FHSAA CCA 2010 7 Man Mechanics</dc:subject>
  <dc:creator>Greg C. Kaiser, M.D.</dc:creator>
  <dc:description>Used In the Officials Conference Field Clinic June 2010</dc:description>
  <cp:lastModifiedBy>Michael Parks</cp:lastModifiedBy>
  <cp:revision>273</cp:revision>
  <dcterms:created xsi:type="dcterms:W3CDTF">2006-04-29T03:35:14Z</dcterms:created>
  <dcterms:modified xsi:type="dcterms:W3CDTF">2023-07-30T21:48:56Z</dcterms:modified>
  <cp:category>West Coast Officials Association - Tampa</cp:category>
</cp:coreProperties>
</file>